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7772400" cy="10058400"/>
  <p:notesSz cx="6858000" cy="9144000"/>
  <p:embeddedFontLst>
    <p:embeddedFont>
      <p:font typeface="Inter" panose="020B0502030000000004" pitchFamily="34" charset="0"/>
      <p:regular r:id="rId44"/>
      <p:bold r:id="rId45"/>
    </p:embeddedFont>
    <p:embeddedFont>
      <p:font typeface="Poppins" pitchFamily="2" charset="77"/>
      <p:regular r:id="rId46"/>
      <p:bold r:id="rId47"/>
      <p:italic r:id="rId48"/>
      <p:boldItalic r:id="rId49"/>
    </p:embeddedFont>
    <p:embeddedFont>
      <p:font typeface="Poppins SemiBold" panose="020B0604020202020204" pitchFamily="34" charset="0"/>
      <p:regular r:id="rId50"/>
      <p:bold r:id="rId51"/>
      <p:italic r:id="rId52"/>
      <p:boldItalic r:id="rId53"/>
    </p:embeddedFont>
    <p:embeddedFont>
      <p:font typeface="Verdana" panose="020B060403050404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ioM44zE4Izvhqxqg/ovThvgOzjp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82" d="100"/>
          <a:sy n="82" d="100"/>
        </p:scale>
        <p:origin x="33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2" name="Google Shape;662;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6" name="Google Shape;1026;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4" name="Google Shape;107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2" name="Google Shape;1122;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0" name="Google Shape;1170;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0" name="Google Shape;1210;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7" name="Google Shape;1247;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7" name="Google Shape;1287;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7" name="Google Shape;1327;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7" name="Google Shape;1367;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9" name="Google Shape;1419;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3" name="Google Shape;703;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1" name="Google Shape;1471;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0" name="Google Shape;1480;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2" name="Google Shape;1502;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0" name="Google Shape;1520;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9" name="Google Shape;1529;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0" name="Google Shape;1550;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8" name="Google Shape;1558;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0" name="Google Shape;1600;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3" name="Google Shape;1643;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7" name="Google Shape;1687;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9" name="Google Shape;71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0" name="Google Shape;1730;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9" name="Google Shape;1739;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1" name="Google Shape;1761;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3" name="Google Shape;1783;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7" name="Google Shape;1807;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1" name="Google Shape;1831;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7" name="Google Shape;1847;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3" name="Google Shape;1863;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3" name="Google Shape;1873;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5" name="Google Shape;1885;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3" name="Google Shape;733;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1" name="Google Shape;1901;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p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0" name="Google Shape;1920;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5" name="Google Shape;785;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7" name="Google Shape;837;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9" name="Google Shape;889;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9" name="Google Shape;989;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Section Header 1" type="title">
  <p:cSld name="TITLE">
    <p:spTree>
      <p:nvGrpSpPr>
        <p:cNvPr id="1" name="Shape 9"/>
        <p:cNvGrpSpPr/>
        <p:nvPr/>
      </p:nvGrpSpPr>
      <p:grpSpPr>
        <a:xfrm>
          <a:off x="0" y="0"/>
          <a:ext cx="0" cy="0"/>
          <a:chOff x="0" y="0"/>
          <a:chExt cx="0" cy="0"/>
        </a:xfrm>
      </p:grpSpPr>
      <p:sp>
        <p:nvSpPr>
          <p:cNvPr id="10" name="Google Shape;10;p44"/>
          <p:cNvSpPr>
            <a:spLocks noGrp="1"/>
          </p:cNvSpPr>
          <p:nvPr>
            <p:ph type="pic" idx="2"/>
          </p:nvPr>
        </p:nvSpPr>
        <p:spPr>
          <a:xfrm>
            <a:off x="0" y="0"/>
            <a:ext cx="7772400" cy="10058400"/>
          </a:xfrm>
          <a:prstGeom prst="rect">
            <a:avLst/>
          </a:prstGeom>
          <a:noFill/>
          <a:ln>
            <a:noFill/>
          </a:ln>
        </p:spPr>
      </p:sp>
      <p:sp>
        <p:nvSpPr>
          <p:cNvPr id="11" name="Google Shape;11;p44"/>
          <p:cNvSpPr txBox="1">
            <a:spLocks noGrp="1"/>
          </p:cNvSpPr>
          <p:nvPr>
            <p:ph type="title"/>
          </p:nvPr>
        </p:nvSpPr>
        <p:spPr>
          <a:xfrm>
            <a:off x="6529" y="6205306"/>
            <a:ext cx="6016754" cy="1754327"/>
          </a:xfrm>
          <a:prstGeom prst="rect">
            <a:avLst/>
          </a:prstGeom>
          <a:solidFill>
            <a:srgbClr val="4C69A1">
              <a:alpha val="80000"/>
            </a:srgbClr>
          </a:solid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2" name="Google Shape;12;p44"/>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12-Pictures (3x4, with Border)">
  <p:cSld name="4_12-Pictures (3x4, with Border)">
    <p:spTree>
      <p:nvGrpSpPr>
        <p:cNvPr id="1" name="Shape 161"/>
        <p:cNvGrpSpPr/>
        <p:nvPr/>
      </p:nvGrpSpPr>
      <p:grpSpPr>
        <a:xfrm>
          <a:off x="0" y="0"/>
          <a:ext cx="0" cy="0"/>
          <a:chOff x="0" y="0"/>
          <a:chExt cx="0" cy="0"/>
        </a:xfrm>
      </p:grpSpPr>
      <p:sp>
        <p:nvSpPr>
          <p:cNvPr id="162" name="Google Shape;162;p53"/>
          <p:cNvSpPr>
            <a:spLocks noGrp="1"/>
          </p:cNvSpPr>
          <p:nvPr>
            <p:ph type="pic" idx="2"/>
          </p:nvPr>
        </p:nvSpPr>
        <p:spPr>
          <a:xfrm>
            <a:off x="228600" y="250371"/>
            <a:ext cx="2259858" cy="2188030"/>
          </a:xfrm>
          <a:prstGeom prst="rect">
            <a:avLst/>
          </a:prstGeom>
          <a:noFill/>
          <a:ln>
            <a:noFill/>
          </a:ln>
        </p:spPr>
      </p:sp>
      <p:sp>
        <p:nvSpPr>
          <p:cNvPr id="163" name="Google Shape;163;p53"/>
          <p:cNvSpPr>
            <a:spLocks noGrp="1"/>
          </p:cNvSpPr>
          <p:nvPr>
            <p:ph type="pic" idx="3"/>
          </p:nvPr>
        </p:nvSpPr>
        <p:spPr>
          <a:xfrm>
            <a:off x="2764558" y="250371"/>
            <a:ext cx="2259859" cy="2188030"/>
          </a:xfrm>
          <a:prstGeom prst="rect">
            <a:avLst/>
          </a:prstGeom>
          <a:noFill/>
          <a:ln>
            <a:noFill/>
          </a:ln>
        </p:spPr>
      </p:sp>
      <p:sp>
        <p:nvSpPr>
          <p:cNvPr id="164" name="Google Shape;164;p53"/>
          <p:cNvSpPr>
            <a:spLocks noGrp="1"/>
          </p:cNvSpPr>
          <p:nvPr>
            <p:ph type="pic" idx="4"/>
          </p:nvPr>
        </p:nvSpPr>
        <p:spPr>
          <a:xfrm>
            <a:off x="5300517" y="250371"/>
            <a:ext cx="2243283" cy="2188030"/>
          </a:xfrm>
          <a:prstGeom prst="rect">
            <a:avLst/>
          </a:prstGeom>
          <a:noFill/>
          <a:ln>
            <a:noFill/>
          </a:ln>
        </p:spPr>
      </p:sp>
      <p:sp>
        <p:nvSpPr>
          <p:cNvPr id="165" name="Google Shape;165;p53"/>
          <p:cNvSpPr>
            <a:spLocks noGrp="1"/>
          </p:cNvSpPr>
          <p:nvPr>
            <p:ph type="pic" idx="5"/>
          </p:nvPr>
        </p:nvSpPr>
        <p:spPr>
          <a:xfrm>
            <a:off x="228600" y="2711014"/>
            <a:ext cx="2259858" cy="2188030"/>
          </a:xfrm>
          <a:prstGeom prst="rect">
            <a:avLst/>
          </a:prstGeom>
          <a:noFill/>
          <a:ln>
            <a:noFill/>
          </a:ln>
        </p:spPr>
      </p:sp>
      <p:sp>
        <p:nvSpPr>
          <p:cNvPr id="166" name="Google Shape;166;p53"/>
          <p:cNvSpPr>
            <a:spLocks noGrp="1"/>
          </p:cNvSpPr>
          <p:nvPr>
            <p:ph type="pic" idx="6"/>
          </p:nvPr>
        </p:nvSpPr>
        <p:spPr>
          <a:xfrm>
            <a:off x="2764558" y="2711013"/>
            <a:ext cx="4779242" cy="4658145"/>
          </a:xfrm>
          <a:prstGeom prst="rect">
            <a:avLst/>
          </a:prstGeom>
          <a:noFill/>
          <a:ln>
            <a:noFill/>
          </a:ln>
        </p:spPr>
      </p:sp>
      <p:sp>
        <p:nvSpPr>
          <p:cNvPr id="167" name="Google Shape;167;p53"/>
          <p:cNvSpPr>
            <a:spLocks noGrp="1"/>
          </p:cNvSpPr>
          <p:nvPr>
            <p:ph type="pic" idx="7"/>
          </p:nvPr>
        </p:nvSpPr>
        <p:spPr>
          <a:xfrm>
            <a:off x="228600" y="5171657"/>
            <a:ext cx="2259858" cy="2197501"/>
          </a:xfrm>
          <a:prstGeom prst="rect">
            <a:avLst/>
          </a:prstGeom>
          <a:noFill/>
          <a:ln>
            <a:noFill/>
          </a:ln>
        </p:spPr>
      </p:sp>
      <p:sp>
        <p:nvSpPr>
          <p:cNvPr id="168" name="Google Shape;168;p53"/>
          <p:cNvSpPr>
            <a:spLocks noGrp="1"/>
          </p:cNvSpPr>
          <p:nvPr>
            <p:ph type="pic" idx="8"/>
          </p:nvPr>
        </p:nvSpPr>
        <p:spPr>
          <a:xfrm>
            <a:off x="228600" y="7641772"/>
            <a:ext cx="2259858" cy="2188029"/>
          </a:xfrm>
          <a:prstGeom prst="rect">
            <a:avLst/>
          </a:prstGeom>
          <a:noFill/>
          <a:ln>
            <a:noFill/>
          </a:ln>
        </p:spPr>
      </p:sp>
      <p:sp>
        <p:nvSpPr>
          <p:cNvPr id="169" name="Google Shape;169;p53"/>
          <p:cNvSpPr>
            <a:spLocks noGrp="1"/>
          </p:cNvSpPr>
          <p:nvPr>
            <p:ph type="pic" idx="9"/>
          </p:nvPr>
        </p:nvSpPr>
        <p:spPr>
          <a:xfrm>
            <a:off x="2764558" y="7641772"/>
            <a:ext cx="2259859" cy="2188029"/>
          </a:xfrm>
          <a:prstGeom prst="rect">
            <a:avLst/>
          </a:prstGeom>
          <a:noFill/>
          <a:ln>
            <a:noFill/>
          </a:ln>
        </p:spPr>
      </p:sp>
      <p:sp>
        <p:nvSpPr>
          <p:cNvPr id="170" name="Google Shape;170;p53"/>
          <p:cNvSpPr>
            <a:spLocks noGrp="1"/>
          </p:cNvSpPr>
          <p:nvPr>
            <p:ph type="pic" idx="13"/>
          </p:nvPr>
        </p:nvSpPr>
        <p:spPr>
          <a:xfrm>
            <a:off x="5300517" y="7641772"/>
            <a:ext cx="2243283" cy="2188029"/>
          </a:xfrm>
          <a:prstGeom prst="rect">
            <a:avLst/>
          </a:prstGeom>
          <a:noFill/>
          <a:ln>
            <a:noFill/>
          </a:ln>
        </p:spPr>
      </p:sp>
      <p:sp>
        <p:nvSpPr>
          <p:cNvPr id="171" name="Google Shape;171;p53"/>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72" name="Google Shape;172;p53"/>
          <p:cNvSpPr txBox="1">
            <a:spLocks noGrp="1"/>
          </p:cNvSpPr>
          <p:nvPr>
            <p:ph type="body" idx="14"/>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73" name="Google Shape;173;p53"/>
          <p:cNvSpPr txBox="1">
            <a:spLocks noGrp="1"/>
          </p:cNvSpPr>
          <p:nvPr>
            <p:ph type="body" idx="15"/>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74" name="Google Shape;174;p53"/>
          <p:cNvSpPr txBox="1">
            <a:spLocks noGrp="1"/>
          </p:cNvSpPr>
          <p:nvPr>
            <p:ph type="body" idx="16"/>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75" name="Google Shape;175;p53"/>
          <p:cNvSpPr txBox="1">
            <a:spLocks noGrp="1"/>
          </p:cNvSpPr>
          <p:nvPr>
            <p:ph type="body" idx="17"/>
          </p:nvPr>
        </p:nvSpPr>
        <p:spPr>
          <a:xfrm>
            <a:off x="7138496"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76" name="Google Shape;176;p53"/>
          <p:cNvSpPr txBox="1">
            <a:spLocks noGrp="1"/>
          </p:cNvSpPr>
          <p:nvPr>
            <p:ph type="body" idx="18"/>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77" name="Google Shape;177;p53"/>
          <p:cNvSpPr txBox="1">
            <a:spLocks noGrp="1"/>
          </p:cNvSpPr>
          <p:nvPr>
            <p:ph type="body" idx="19"/>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78" name="Google Shape;178;p53"/>
          <p:cNvSpPr txBox="1">
            <a:spLocks noGrp="1"/>
          </p:cNvSpPr>
          <p:nvPr>
            <p:ph type="body" idx="20"/>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79" name="Google Shape;179;p53"/>
          <p:cNvSpPr txBox="1">
            <a:spLocks noGrp="1"/>
          </p:cNvSpPr>
          <p:nvPr>
            <p:ph type="body" idx="21"/>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80" name="Google Shape;180;p53"/>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12-Pictures (3x4, with Border)">
  <p:cSld name="7_12-Pictures (3x4, with Border)">
    <p:spTree>
      <p:nvGrpSpPr>
        <p:cNvPr id="1" name="Shape 181"/>
        <p:cNvGrpSpPr/>
        <p:nvPr/>
      </p:nvGrpSpPr>
      <p:grpSpPr>
        <a:xfrm>
          <a:off x="0" y="0"/>
          <a:ext cx="0" cy="0"/>
          <a:chOff x="0" y="0"/>
          <a:chExt cx="0" cy="0"/>
        </a:xfrm>
      </p:grpSpPr>
      <p:sp>
        <p:nvSpPr>
          <p:cNvPr id="182" name="Google Shape;182;p54"/>
          <p:cNvSpPr>
            <a:spLocks noGrp="1"/>
          </p:cNvSpPr>
          <p:nvPr>
            <p:ph type="pic" idx="2"/>
          </p:nvPr>
        </p:nvSpPr>
        <p:spPr>
          <a:xfrm>
            <a:off x="228600" y="250371"/>
            <a:ext cx="2259858" cy="2188030"/>
          </a:xfrm>
          <a:prstGeom prst="rect">
            <a:avLst/>
          </a:prstGeom>
          <a:noFill/>
          <a:ln>
            <a:noFill/>
          </a:ln>
        </p:spPr>
      </p:sp>
      <p:sp>
        <p:nvSpPr>
          <p:cNvPr id="183" name="Google Shape;183;p54"/>
          <p:cNvSpPr>
            <a:spLocks noGrp="1"/>
          </p:cNvSpPr>
          <p:nvPr>
            <p:ph type="pic" idx="3"/>
          </p:nvPr>
        </p:nvSpPr>
        <p:spPr>
          <a:xfrm>
            <a:off x="2764558" y="250371"/>
            <a:ext cx="2259859" cy="2188030"/>
          </a:xfrm>
          <a:prstGeom prst="rect">
            <a:avLst/>
          </a:prstGeom>
          <a:noFill/>
          <a:ln>
            <a:noFill/>
          </a:ln>
        </p:spPr>
      </p:sp>
      <p:sp>
        <p:nvSpPr>
          <p:cNvPr id="184" name="Google Shape;184;p54"/>
          <p:cNvSpPr>
            <a:spLocks noGrp="1"/>
          </p:cNvSpPr>
          <p:nvPr>
            <p:ph type="pic" idx="4"/>
          </p:nvPr>
        </p:nvSpPr>
        <p:spPr>
          <a:xfrm>
            <a:off x="5300517" y="250371"/>
            <a:ext cx="2243283" cy="2188030"/>
          </a:xfrm>
          <a:prstGeom prst="rect">
            <a:avLst/>
          </a:prstGeom>
          <a:noFill/>
          <a:ln>
            <a:noFill/>
          </a:ln>
        </p:spPr>
      </p:sp>
      <p:sp>
        <p:nvSpPr>
          <p:cNvPr id="185" name="Google Shape;185;p54"/>
          <p:cNvSpPr>
            <a:spLocks noGrp="1"/>
          </p:cNvSpPr>
          <p:nvPr>
            <p:ph type="pic" idx="5"/>
          </p:nvPr>
        </p:nvSpPr>
        <p:spPr>
          <a:xfrm>
            <a:off x="228600" y="2711014"/>
            <a:ext cx="2259858" cy="2188030"/>
          </a:xfrm>
          <a:prstGeom prst="rect">
            <a:avLst/>
          </a:prstGeom>
          <a:noFill/>
          <a:ln>
            <a:noFill/>
          </a:ln>
        </p:spPr>
      </p:sp>
      <p:sp>
        <p:nvSpPr>
          <p:cNvPr id="186" name="Google Shape;186;p54"/>
          <p:cNvSpPr>
            <a:spLocks noGrp="1"/>
          </p:cNvSpPr>
          <p:nvPr>
            <p:ph type="pic" idx="6"/>
          </p:nvPr>
        </p:nvSpPr>
        <p:spPr>
          <a:xfrm>
            <a:off x="228600" y="5171657"/>
            <a:ext cx="2259858" cy="2197501"/>
          </a:xfrm>
          <a:prstGeom prst="rect">
            <a:avLst/>
          </a:prstGeom>
          <a:noFill/>
          <a:ln>
            <a:noFill/>
          </a:ln>
        </p:spPr>
      </p:sp>
      <p:sp>
        <p:nvSpPr>
          <p:cNvPr id="187" name="Google Shape;187;p54"/>
          <p:cNvSpPr>
            <a:spLocks noGrp="1"/>
          </p:cNvSpPr>
          <p:nvPr>
            <p:ph type="pic" idx="7"/>
          </p:nvPr>
        </p:nvSpPr>
        <p:spPr>
          <a:xfrm>
            <a:off x="228600" y="7641772"/>
            <a:ext cx="2259858" cy="2188029"/>
          </a:xfrm>
          <a:prstGeom prst="rect">
            <a:avLst/>
          </a:prstGeom>
          <a:noFill/>
          <a:ln>
            <a:noFill/>
          </a:ln>
        </p:spPr>
      </p:sp>
      <p:sp>
        <p:nvSpPr>
          <p:cNvPr id="188" name="Google Shape;188;p54"/>
          <p:cNvSpPr>
            <a:spLocks noGrp="1"/>
          </p:cNvSpPr>
          <p:nvPr>
            <p:ph type="pic" idx="8"/>
          </p:nvPr>
        </p:nvSpPr>
        <p:spPr>
          <a:xfrm>
            <a:off x="2764558" y="7641772"/>
            <a:ext cx="2259859" cy="2188029"/>
          </a:xfrm>
          <a:prstGeom prst="rect">
            <a:avLst/>
          </a:prstGeom>
          <a:noFill/>
          <a:ln>
            <a:noFill/>
          </a:ln>
        </p:spPr>
      </p:sp>
      <p:sp>
        <p:nvSpPr>
          <p:cNvPr id="189" name="Google Shape;189;p54"/>
          <p:cNvSpPr>
            <a:spLocks noGrp="1"/>
          </p:cNvSpPr>
          <p:nvPr>
            <p:ph type="pic" idx="9"/>
          </p:nvPr>
        </p:nvSpPr>
        <p:spPr>
          <a:xfrm>
            <a:off x="5300517" y="7641772"/>
            <a:ext cx="2243283" cy="2188029"/>
          </a:xfrm>
          <a:prstGeom prst="rect">
            <a:avLst/>
          </a:prstGeom>
          <a:noFill/>
          <a:ln>
            <a:noFill/>
          </a:ln>
        </p:spPr>
      </p:sp>
      <p:sp>
        <p:nvSpPr>
          <p:cNvPr id="190" name="Google Shape;190;p54"/>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91" name="Google Shape;191;p54"/>
          <p:cNvSpPr txBox="1">
            <a:spLocks noGrp="1"/>
          </p:cNvSpPr>
          <p:nvPr>
            <p:ph type="body" idx="13"/>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92" name="Google Shape;192;p54"/>
          <p:cNvSpPr txBox="1">
            <a:spLocks noGrp="1"/>
          </p:cNvSpPr>
          <p:nvPr>
            <p:ph type="body" idx="14"/>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93" name="Google Shape;193;p54"/>
          <p:cNvSpPr txBox="1">
            <a:spLocks noGrp="1"/>
          </p:cNvSpPr>
          <p:nvPr>
            <p:ph type="body" idx="15"/>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94" name="Google Shape;194;p54"/>
          <p:cNvSpPr txBox="1">
            <a:spLocks noGrp="1"/>
          </p:cNvSpPr>
          <p:nvPr>
            <p:ph type="body" idx="16"/>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95" name="Google Shape;195;p54"/>
          <p:cNvSpPr txBox="1">
            <a:spLocks noGrp="1"/>
          </p:cNvSpPr>
          <p:nvPr>
            <p:ph type="body" idx="17"/>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96" name="Google Shape;196;p54"/>
          <p:cNvSpPr txBox="1">
            <a:spLocks noGrp="1"/>
          </p:cNvSpPr>
          <p:nvPr>
            <p:ph type="body" idx="18"/>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97" name="Google Shape;197;p54"/>
          <p:cNvSpPr txBox="1">
            <a:spLocks noGrp="1"/>
          </p:cNvSpPr>
          <p:nvPr>
            <p:ph type="body" idx="19"/>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98" name="Google Shape;198;p54"/>
          <p:cNvSpPr txBox="1">
            <a:spLocks noGrp="1"/>
          </p:cNvSpPr>
          <p:nvPr>
            <p:ph type="body" idx="20"/>
          </p:nvPr>
        </p:nvSpPr>
        <p:spPr>
          <a:xfrm>
            <a:off x="2764559" y="2709445"/>
            <a:ext cx="4779241" cy="465759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99" name="Google Shape;199;p54"/>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12-Pictures (3x4, with Border)">
  <p:cSld name="5_12-Pictures (3x4, with Border)">
    <p:spTree>
      <p:nvGrpSpPr>
        <p:cNvPr id="1" name="Shape 200"/>
        <p:cNvGrpSpPr/>
        <p:nvPr/>
      </p:nvGrpSpPr>
      <p:grpSpPr>
        <a:xfrm>
          <a:off x="0" y="0"/>
          <a:ext cx="0" cy="0"/>
          <a:chOff x="0" y="0"/>
          <a:chExt cx="0" cy="0"/>
        </a:xfrm>
      </p:grpSpPr>
      <p:sp>
        <p:nvSpPr>
          <p:cNvPr id="201" name="Google Shape;201;p55"/>
          <p:cNvSpPr>
            <a:spLocks noGrp="1"/>
          </p:cNvSpPr>
          <p:nvPr>
            <p:ph type="pic" idx="2"/>
          </p:nvPr>
        </p:nvSpPr>
        <p:spPr>
          <a:xfrm>
            <a:off x="5283941" y="5171657"/>
            <a:ext cx="2259859" cy="2197501"/>
          </a:xfrm>
          <a:prstGeom prst="rect">
            <a:avLst/>
          </a:prstGeom>
          <a:noFill/>
          <a:ln>
            <a:noFill/>
          </a:ln>
        </p:spPr>
      </p:sp>
      <p:sp>
        <p:nvSpPr>
          <p:cNvPr id="202" name="Google Shape;202;p55"/>
          <p:cNvSpPr txBox="1">
            <a:spLocks noGrp="1"/>
          </p:cNvSpPr>
          <p:nvPr>
            <p:ph type="body" idx="1"/>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03" name="Google Shape;203;p55"/>
          <p:cNvSpPr>
            <a:spLocks noGrp="1"/>
          </p:cNvSpPr>
          <p:nvPr>
            <p:ph type="pic" idx="3"/>
          </p:nvPr>
        </p:nvSpPr>
        <p:spPr>
          <a:xfrm>
            <a:off x="228600" y="250371"/>
            <a:ext cx="2259858" cy="2188030"/>
          </a:xfrm>
          <a:prstGeom prst="rect">
            <a:avLst/>
          </a:prstGeom>
          <a:noFill/>
          <a:ln>
            <a:noFill/>
          </a:ln>
        </p:spPr>
      </p:sp>
      <p:sp>
        <p:nvSpPr>
          <p:cNvPr id="204" name="Google Shape;204;p55"/>
          <p:cNvSpPr>
            <a:spLocks noGrp="1"/>
          </p:cNvSpPr>
          <p:nvPr>
            <p:ph type="pic" idx="4"/>
          </p:nvPr>
        </p:nvSpPr>
        <p:spPr>
          <a:xfrm>
            <a:off x="2764558" y="250371"/>
            <a:ext cx="2259859" cy="2188030"/>
          </a:xfrm>
          <a:prstGeom prst="rect">
            <a:avLst/>
          </a:prstGeom>
          <a:noFill/>
          <a:ln>
            <a:noFill/>
          </a:ln>
        </p:spPr>
      </p:sp>
      <p:sp>
        <p:nvSpPr>
          <p:cNvPr id="205" name="Google Shape;205;p55"/>
          <p:cNvSpPr>
            <a:spLocks noGrp="1"/>
          </p:cNvSpPr>
          <p:nvPr>
            <p:ph type="pic" idx="5"/>
          </p:nvPr>
        </p:nvSpPr>
        <p:spPr>
          <a:xfrm>
            <a:off x="5300517" y="250371"/>
            <a:ext cx="2243283" cy="2188030"/>
          </a:xfrm>
          <a:prstGeom prst="rect">
            <a:avLst/>
          </a:prstGeom>
          <a:noFill/>
          <a:ln>
            <a:noFill/>
          </a:ln>
        </p:spPr>
      </p:sp>
      <p:sp>
        <p:nvSpPr>
          <p:cNvPr id="206" name="Google Shape;206;p55"/>
          <p:cNvSpPr>
            <a:spLocks noGrp="1"/>
          </p:cNvSpPr>
          <p:nvPr>
            <p:ph type="pic" idx="6"/>
          </p:nvPr>
        </p:nvSpPr>
        <p:spPr>
          <a:xfrm>
            <a:off x="5283941" y="2711014"/>
            <a:ext cx="2259859" cy="2188030"/>
          </a:xfrm>
          <a:prstGeom prst="rect">
            <a:avLst/>
          </a:prstGeom>
          <a:noFill/>
          <a:ln>
            <a:noFill/>
          </a:ln>
        </p:spPr>
      </p:sp>
      <p:sp>
        <p:nvSpPr>
          <p:cNvPr id="207" name="Google Shape;207;p55"/>
          <p:cNvSpPr>
            <a:spLocks noGrp="1"/>
          </p:cNvSpPr>
          <p:nvPr>
            <p:ph type="pic" idx="7"/>
          </p:nvPr>
        </p:nvSpPr>
        <p:spPr>
          <a:xfrm>
            <a:off x="228599" y="2711013"/>
            <a:ext cx="4795817" cy="4658145"/>
          </a:xfrm>
          <a:prstGeom prst="rect">
            <a:avLst/>
          </a:prstGeom>
          <a:noFill/>
          <a:ln>
            <a:noFill/>
          </a:ln>
        </p:spPr>
      </p:sp>
      <p:sp>
        <p:nvSpPr>
          <p:cNvPr id="208" name="Google Shape;208;p55"/>
          <p:cNvSpPr>
            <a:spLocks noGrp="1"/>
          </p:cNvSpPr>
          <p:nvPr>
            <p:ph type="pic" idx="8"/>
          </p:nvPr>
        </p:nvSpPr>
        <p:spPr>
          <a:xfrm>
            <a:off x="228600" y="7641772"/>
            <a:ext cx="2259858" cy="2188029"/>
          </a:xfrm>
          <a:prstGeom prst="rect">
            <a:avLst/>
          </a:prstGeom>
          <a:noFill/>
          <a:ln>
            <a:noFill/>
          </a:ln>
        </p:spPr>
      </p:sp>
      <p:sp>
        <p:nvSpPr>
          <p:cNvPr id="209" name="Google Shape;209;p55"/>
          <p:cNvSpPr>
            <a:spLocks noGrp="1"/>
          </p:cNvSpPr>
          <p:nvPr>
            <p:ph type="pic" idx="9"/>
          </p:nvPr>
        </p:nvSpPr>
        <p:spPr>
          <a:xfrm>
            <a:off x="2764558" y="7641772"/>
            <a:ext cx="2259859" cy="2188029"/>
          </a:xfrm>
          <a:prstGeom prst="rect">
            <a:avLst/>
          </a:prstGeom>
          <a:noFill/>
          <a:ln>
            <a:noFill/>
          </a:ln>
        </p:spPr>
      </p:sp>
      <p:sp>
        <p:nvSpPr>
          <p:cNvPr id="210" name="Google Shape;210;p55"/>
          <p:cNvSpPr>
            <a:spLocks noGrp="1"/>
          </p:cNvSpPr>
          <p:nvPr>
            <p:ph type="pic" idx="13"/>
          </p:nvPr>
        </p:nvSpPr>
        <p:spPr>
          <a:xfrm>
            <a:off x="5300517" y="7641772"/>
            <a:ext cx="2243283" cy="2188029"/>
          </a:xfrm>
          <a:prstGeom prst="rect">
            <a:avLst/>
          </a:prstGeom>
          <a:noFill/>
          <a:ln>
            <a:noFill/>
          </a:ln>
        </p:spPr>
      </p:sp>
      <p:sp>
        <p:nvSpPr>
          <p:cNvPr id="211" name="Google Shape;211;p55"/>
          <p:cNvSpPr txBox="1">
            <a:spLocks noGrp="1"/>
          </p:cNvSpPr>
          <p:nvPr>
            <p:ph type="body" idx="14"/>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12" name="Google Shape;212;p55"/>
          <p:cNvSpPr txBox="1">
            <a:spLocks noGrp="1"/>
          </p:cNvSpPr>
          <p:nvPr>
            <p:ph type="body" idx="15"/>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13" name="Google Shape;213;p55"/>
          <p:cNvSpPr txBox="1">
            <a:spLocks noGrp="1"/>
          </p:cNvSpPr>
          <p:nvPr>
            <p:ph type="body" idx="16"/>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14" name="Google Shape;214;p55"/>
          <p:cNvSpPr txBox="1">
            <a:spLocks noGrp="1"/>
          </p:cNvSpPr>
          <p:nvPr>
            <p:ph type="body" idx="17"/>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15" name="Google Shape;215;p55"/>
          <p:cNvSpPr txBox="1">
            <a:spLocks noGrp="1"/>
          </p:cNvSpPr>
          <p:nvPr>
            <p:ph type="body" idx="18"/>
          </p:nvPr>
        </p:nvSpPr>
        <p:spPr>
          <a:xfrm>
            <a:off x="4619111"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16" name="Google Shape;216;p55"/>
          <p:cNvSpPr txBox="1">
            <a:spLocks noGrp="1"/>
          </p:cNvSpPr>
          <p:nvPr>
            <p:ph type="body" idx="19"/>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17" name="Google Shape;217;p55"/>
          <p:cNvSpPr txBox="1">
            <a:spLocks noGrp="1"/>
          </p:cNvSpPr>
          <p:nvPr>
            <p:ph type="body" idx="20"/>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18" name="Google Shape;218;p55"/>
          <p:cNvSpPr txBox="1">
            <a:spLocks noGrp="1"/>
          </p:cNvSpPr>
          <p:nvPr>
            <p:ph type="body" idx="21"/>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19" name="Google Shape;219;p55"/>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12-Pictures (3x4, with Border)">
  <p:cSld name="1_12-Pictures (3x4, with Border)">
    <p:spTree>
      <p:nvGrpSpPr>
        <p:cNvPr id="1" name="Shape 220"/>
        <p:cNvGrpSpPr/>
        <p:nvPr/>
      </p:nvGrpSpPr>
      <p:grpSpPr>
        <a:xfrm>
          <a:off x="0" y="0"/>
          <a:ext cx="0" cy="0"/>
          <a:chOff x="0" y="0"/>
          <a:chExt cx="0" cy="0"/>
        </a:xfrm>
      </p:grpSpPr>
      <p:sp>
        <p:nvSpPr>
          <p:cNvPr id="221" name="Google Shape;221;p56"/>
          <p:cNvSpPr>
            <a:spLocks noGrp="1"/>
          </p:cNvSpPr>
          <p:nvPr>
            <p:ph type="pic" idx="2"/>
          </p:nvPr>
        </p:nvSpPr>
        <p:spPr>
          <a:xfrm>
            <a:off x="228600" y="250371"/>
            <a:ext cx="2259858" cy="2188030"/>
          </a:xfrm>
          <a:prstGeom prst="rect">
            <a:avLst/>
          </a:prstGeom>
          <a:noFill/>
          <a:ln>
            <a:noFill/>
          </a:ln>
        </p:spPr>
      </p:sp>
      <p:sp>
        <p:nvSpPr>
          <p:cNvPr id="222" name="Google Shape;222;p56"/>
          <p:cNvSpPr>
            <a:spLocks noGrp="1"/>
          </p:cNvSpPr>
          <p:nvPr>
            <p:ph type="pic" idx="3"/>
          </p:nvPr>
        </p:nvSpPr>
        <p:spPr>
          <a:xfrm>
            <a:off x="2764558" y="250371"/>
            <a:ext cx="2259859" cy="2188030"/>
          </a:xfrm>
          <a:prstGeom prst="rect">
            <a:avLst/>
          </a:prstGeom>
          <a:noFill/>
          <a:ln>
            <a:noFill/>
          </a:ln>
        </p:spPr>
      </p:sp>
      <p:sp>
        <p:nvSpPr>
          <p:cNvPr id="223" name="Google Shape;223;p56"/>
          <p:cNvSpPr>
            <a:spLocks noGrp="1"/>
          </p:cNvSpPr>
          <p:nvPr>
            <p:ph type="pic" idx="4"/>
          </p:nvPr>
        </p:nvSpPr>
        <p:spPr>
          <a:xfrm>
            <a:off x="5300517" y="250371"/>
            <a:ext cx="2243283" cy="2188030"/>
          </a:xfrm>
          <a:prstGeom prst="rect">
            <a:avLst/>
          </a:prstGeom>
          <a:noFill/>
          <a:ln>
            <a:noFill/>
          </a:ln>
        </p:spPr>
      </p:sp>
      <p:sp>
        <p:nvSpPr>
          <p:cNvPr id="224" name="Google Shape;224;p56"/>
          <p:cNvSpPr>
            <a:spLocks noGrp="1"/>
          </p:cNvSpPr>
          <p:nvPr>
            <p:ph type="pic" idx="5"/>
          </p:nvPr>
        </p:nvSpPr>
        <p:spPr>
          <a:xfrm>
            <a:off x="228600" y="2711014"/>
            <a:ext cx="2259858" cy="2188030"/>
          </a:xfrm>
          <a:prstGeom prst="rect">
            <a:avLst/>
          </a:prstGeom>
          <a:noFill/>
          <a:ln>
            <a:noFill/>
          </a:ln>
        </p:spPr>
      </p:sp>
      <p:sp>
        <p:nvSpPr>
          <p:cNvPr id="225" name="Google Shape;225;p56"/>
          <p:cNvSpPr>
            <a:spLocks noGrp="1"/>
          </p:cNvSpPr>
          <p:nvPr>
            <p:ph type="pic" idx="6"/>
          </p:nvPr>
        </p:nvSpPr>
        <p:spPr>
          <a:xfrm>
            <a:off x="2764558" y="2711014"/>
            <a:ext cx="2259859" cy="2188030"/>
          </a:xfrm>
          <a:prstGeom prst="rect">
            <a:avLst/>
          </a:prstGeom>
          <a:noFill/>
          <a:ln>
            <a:noFill/>
          </a:ln>
        </p:spPr>
      </p:sp>
      <p:sp>
        <p:nvSpPr>
          <p:cNvPr id="226" name="Google Shape;226;p56"/>
          <p:cNvSpPr>
            <a:spLocks noGrp="1"/>
          </p:cNvSpPr>
          <p:nvPr>
            <p:ph type="pic" idx="7"/>
          </p:nvPr>
        </p:nvSpPr>
        <p:spPr>
          <a:xfrm>
            <a:off x="5300517" y="2711014"/>
            <a:ext cx="2243283" cy="2188030"/>
          </a:xfrm>
          <a:prstGeom prst="rect">
            <a:avLst/>
          </a:prstGeom>
          <a:noFill/>
          <a:ln>
            <a:noFill/>
          </a:ln>
        </p:spPr>
      </p:sp>
      <p:sp>
        <p:nvSpPr>
          <p:cNvPr id="227" name="Google Shape;227;p56"/>
          <p:cNvSpPr>
            <a:spLocks noGrp="1"/>
          </p:cNvSpPr>
          <p:nvPr>
            <p:ph type="pic" idx="8"/>
          </p:nvPr>
        </p:nvSpPr>
        <p:spPr>
          <a:xfrm>
            <a:off x="228600" y="5171657"/>
            <a:ext cx="2259858" cy="2197501"/>
          </a:xfrm>
          <a:prstGeom prst="rect">
            <a:avLst/>
          </a:prstGeom>
          <a:noFill/>
          <a:ln>
            <a:noFill/>
          </a:ln>
        </p:spPr>
      </p:sp>
      <p:sp>
        <p:nvSpPr>
          <p:cNvPr id="228" name="Google Shape;228;p56"/>
          <p:cNvSpPr>
            <a:spLocks noGrp="1"/>
          </p:cNvSpPr>
          <p:nvPr>
            <p:ph type="pic" idx="9"/>
          </p:nvPr>
        </p:nvSpPr>
        <p:spPr>
          <a:xfrm>
            <a:off x="2764558" y="5171657"/>
            <a:ext cx="2259859" cy="2197501"/>
          </a:xfrm>
          <a:prstGeom prst="rect">
            <a:avLst/>
          </a:prstGeom>
          <a:noFill/>
          <a:ln>
            <a:noFill/>
          </a:ln>
        </p:spPr>
      </p:sp>
      <p:sp>
        <p:nvSpPr>
          <p:cNvPr id="229" name="Google Shape;229;p56"/>
          <p:cNvSpPr>
            <a:spLocks noGrp="1"/>
          </p:cNvSpPr>
          <p:nvPr>
            <p:ph type="pic" idx="13"/>
          </p:nvPr>
        </p:nvSpPr>
        <p:spPr>
          <a:xfrm>
            <a:off x="5300519" y="5171657"/>
            <a:ext cx="2243281" cy="2197501"/>
          </a:xfrm>
          <a:prstGeom prst="rect">
            <a:avLst/>
          </a:prstGeom>
          <a:noFill/>
          <a:ln>
            <a:noFill/>
          </a:ln>
        </p:spPr>
      </p:sp>
      <p:sp>
        <p:nvSpPr>
          <p:cNvPr id="230" name="Google Shape;230;p56"/>
          <p:cNvSpPr>
            <a:spLocks noGrp="1"/>
          </p:cNvSpPr>
          <p:nvPr>
            <p:ph type="pic" idx="14"/>
          </p:nvPr>
        </p:nvSpPr>
        <p:spPr>
          <a:xfrm>
            <a:off x="228600" y="7641772"/>
            <a:ext cx="2259858" cy="2188029"/>
          </a:xfrm>
          <a:prstGeom prst="rect">
            <a:avLst/>
          </a:prstGeom>
          <a:noFill/>
          <a:ln>
            <a:noFill/>
          </a:ln>
        </p:spPr>
      </p:sp>
      <p:sp>
        <p:nvSpPr>
          <p:cNvPr id="231" name="Google Shape;231;p56"/>
          <p:cNvSpPr>
            <a:spLocks noGrp="1"/>
          </p:cNvSpPr>
          <p:nvPr>
            <p:ph type="pic" idx="15"/>
          </p:nvPr>
        </p:nvSpPr>
        <p:spPr>
          <a:xfrm>
            <a:off x="2764558" y="7641772"/>
            <a:ext cx="2259859" cy="2188029"/>
          </a:xfrm>
          <a:prstGeom prst="rect">
            <a:avLst/>
          </a:prstGeom>
          <a:noFill/>
          <a:ln>
            <a:noFill/>
          </a:ln>
        </p:spPr>
      </p:sp>
      <p:sp>
        <p:nvSpPr>
          <p:cNvPr id="232" name="Google Shape;232;p56"/>
          <p:cNvSpPr>
            <a:spLocks noGrp="1"/>
          </p:cNvSpPr>
          <p:nvPr>
            <p:ph type="pic" idx="16"/>
          </p:nvPr>
        </p:nvSpPr>
        <p:spPr>
          <a:xfrm>
            <a:off x="5300517" y="7641772"/>
            <a:ext cx="2243283" cy="2188029"/>
          </a:xfrm>
          <a:prstGeom prst="rect">
            <a:avLst/>
          </a:prstGeom>
          <a:noFill/>
          <a:ln>
            <a:noFill/>
          </a:ln>
        </p:spPr>
      </p:sp>
      <p:sp>
        <p:nvSpPr>
          <p:cNvPr id="233" name="Google Shape;233;p56"/>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34" name="Google Shape;234;p56"/>
          <p:cNvSpPr txBox="1">
            <a:spLocks noGrp="1"/>
          </p:cNvSpPr>
          <p:nvPr>
            <p:ph type="body" idx="17"/>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35" name="Google Shape;235;p56"/>
          <p:cNvSpPr txBox="1">
            <a:spLocks noGrp="1"/>
          </p:cNvSpPr>
          <p:nvPr>
            <p:ph type="body" idx="18"/>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36" name="Google Shape;236;p56"/>
          <p:cNvSpPr txBox="1">
            <a:spLocks noGrp="1"/>
          </p:cNvSpPr>
          <p:nvPr>
            <p:ph type="body" idx="19"/>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37" name="Google Shape;237;p56"/>
          <p:cNvSpPr txBox="1">
            <a:spLocks noGrp="1"/>
          </p:cNvSpPr>
          <p:nvPr>
            <p:ph type="body" idx="20"/>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38" name="Google Shape;238;p56"/>
          <p:cNvSpPr txBox="1">
            <a:spLocks noGrp="1"/>
          </p:cNvSpPr>
          <p:nvPr>
            <p:ph type="body" idx="21"/>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39" name="Google Shape;239;p56"/>
          <p:cNvSpPr txBox="1">
            <a:spLocks noGrp="1"/>
          </p:cNvSpPr>
          <p:nvPr>
            <p:ph type="body" idx="22"/>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40" name="Google Shape;240;p56"/>
          <p:cNvSpPr txBox="1">
            <a:spLocks noGrp="1"/>
          </p:cNvSpPr>
          <p:nvPr>
            <p:ph type="body" idx="23"/>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41" name="Google Shape;241;p56"/>
          <p:cNvSpPr txBox="1">
            <a:spLocks noGrp="1"/>
          </p:cNvSpPr>
          <p:nvPr>
            <p:ph type="body" idx="24"/>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42" name="Google Shape;242;p56"/>
          <p:cNvSpPr txBox="1">
            <a:spLocks noGrp="1"/>
          </p:cNvSpPr>
          <p:nvPr>
            <p:ph type="body" idx="25"/>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43" name="Google Shape;243;p56"/>
          <p:cNvSpPr txBox="1">
            <a:spLocks noGrp="1"/>
          </p:cNvSpPr>
          <p:nvPr>
            <p:ph type="body" idx="26"/>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44" name="Google Shape;244;p56"/>
          <p:cNvSpPr txBox="1">
            <a:spLocks noGrp="1"/>
          </p:cNvSpPr>
          <p:nvPr>
            <p:ph type="body" idx="27"/>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45" name="Google Shape;245;p56"/>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tem Description (2 Columns)">
  <p:cSld name="Item Description (2 Columns)">
    <p:spTree>
      <p:nvGrpSpPr>
        <p:cNvPr id="1" name="Shape 246"/>
        <p:cNvGrpSpPr/>
        <p:nvPr/>
      </p:nvGrpSpPr>
      <p:grpSpPr>
        <a:xfrm>
          <a:off x="0" y="0"/>
          <a:ext cx="0" cy="0"/>
          <a:chOff x="0" y="0"/>
          <a:chExt cx="0" cy="0"/>
        </a:xfrm>
      </p:grpSpPr>
      <p:sp>
        <p:nvSpPr>
          <p:cNvPr id="247" name="Google Shape;247;p57"/>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248" name="Google Shape;248;p57"/>
          <p:cNvSpPr txBox="1">
            <a:spLocks noGrp="1"/>
          </p:cNvSpPr>
          <p:nvPr>
            <p:ph type="body" idx="1"/>
          </p:nvPr>
        </p:nvSpPr>
        <p:spPr>
          <a:xfrm>
            <a:off x="9875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49" name="Google Shape;249;p57"/>
          <p:cNvSpPr txBox="1">
            <a:spLocks noGrp="1"/>
          </p:cNvSpPr>
          <p:nvPr>
            <p:ph type="body" idx="2"/>
          </p:nvPr>
        </p:nvSpPr>
        <p:spPr>
          <a:xfrm>
            <a:off x="41879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50" name="Google Shape;250;p57"/>
          <p:cNvSpPr txBox="1">
            <a:spLocks noGrp="1"/>
          </p:cNvSpPr>
          <p:nvPr>
            <p:ph type="title"/>
          </p:nvPr>
        </p:nvSpPr>
        <p:spPr>
          <a:xfrm>
            <a:off x="987552" y="990159"/>
            <a:ext cx="6099048" cy="991041"/>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6 Pictures (2x3, Border)">
  <p:cSld name="2_6 Pictures (2x3, Border)">
    <p:spTree>
      <p:nvGrpSpPr>
        <p:cNvPr id="1" name="Shape 251"/>
        <p:cNvGrpSpPr/>
        <p:nvPr/>
      </p:nvGrpSpPr>
      <p:grpSpPr>
        <a:xfrm>
          <a:off x="0" y="0"/>
          <a:ext cx="0" cy="0"/>
          <a:chOff x="0" y="0"/>
          <a:chExt cx="0" cy="0"/>
        </a:xfrm>
      </p:grpSpPr>
      <p:sp>
        <p:nvSpPr>
          <p:cNvPr id="252" name="Google Shape;252;p58"/>
          <p:cNvSpPr>
            <a:spLocks noGrp="1"/>
          </p:cNvSpPr>
          <p:nvPr>
            <p:ph type="pic" idx="2"/>
          </p:nvPr>
        </p:nvSpPr>
        <p:spPr>
          <a:xfrm>
            <a:off x="228600" y="228600"/>
            <a:ext cx="3529701" cy="6324600"/>
          </a:xfrm>
          <a:prstGeom prst="rect">
            <a:avLst/>
          </a:prstGeom>
          <a:noFill/>
          <a:ln>
            <a:noFill/>
          </a:ln>
        </p:spPr>
      </p:sp>
      <p:sp>
        <p:nvSpPr>
          <p:cNvPr id="253" name="Google Shape;253;p58"/>
          <p:cNvSpPr>
            <a:spLocks noGrp="1"/>
          </p:cNvSpPr>
          <p:nvPr>
            <p:ph type="pic" idx="3"/>
          </p:nvPr>
        </p:nvSpPr>
        <p:spPr>
          <a:xfrm>
            <a:off x="4014099" y="228600"/>
            <a:ext cx="3529701" cy="3048000"/>
          </a:xfrm>
          <a:prstGeom prst="rect">
            <a:avLst/>
          </a:prstGeom>
          <a:noFill/>
          <a:ln>
            <a:noFill/>
          </a:ln>
        </p:spPr>
      </p:sp>
      <p:sp>
        <p:nvSpPr>
          <p:cNvPr id="254" name="Google Shape;254;p58"/>
          <p:cNvSpPr>
            <a:spLocks noGrp="1"/>
          </p:cNvSpPr>
          <p:nvPr>
            <p:ph type="pic" idx="4"/>
          </p:nvPr>
        </p:nvSpPr>
        <p:spPr>
          <a:xfrm>
            <a:off x="4014099" y="3505200"/>
            <a:ext cx="3529701" cy="3048000"/>
          </a:xfrm>
          <a:prstGeom prst="rect">
            <a:avLst/>
          </a:prstGeom>
          <a:noFill/>
          <a:ln>
            <a:noFill/>
          </a:ln>
        </p:spPr>
      </p:sp>
      <p:sp>
        <p:nvSpPr>
          <p:cNvPr id="255" name="Google Shape;255;p58"/>
          <p:cNvSpPr>
            <a:spLocks noGrp="1"/>
          </p:cNvSpPr>
          <p:nvPr>
            <p:ph type="pic" idx="5"/>
          </p:nvPr>
        </p:nvSpPr>
        <p:spPr>
          <a:xfrm>
            <a:off x="228600" y="6781800"/>
            <a:ext cx="3529701" cy="3048000"/>
          </a:xfrm>
          <a:prstGeom prst="rect">
            <a:avLst/>
          </a:prstGeom>
          <a:noFill/>
          <a:ln>
            <a:noFill/>
          </a:ln>
        </p:spPr>
      </p:sp>
      <p:sp>
        <p:nvSpPr>
          <p:cNvPr id="256" name="Google Shape;256;p58"/>
          <p:cNvSpPr>
            <a:spLocks noGrp="1"/>
          </p:cNvSpPr>
          <p:nvPr>
            <p:ph type="pic" idx="6"/>
          </p:nvPr>
        </p:nvSpPr>
        <p:spPr>
          <a:xfrm>
            <a:off x="4014099" y="6781800"/>
            <a:ext cx="3529701" cy="3048000"/>
          </a:xfrm>
          <a:prstGeom prst="rect">
            <a:avLst/>
          </a:prstGeom>
          <a:noFill/>
          <a:ln>
            <a:noFill/>
          </a:ln>
        </p:spPr>
      </p:sp>
      <p:sp>
        <p:nvSpPr>
          <p:cNvPr id="257" name="Google Shape;257;p58"/>
          <p:cNvSpPr txBox="1">
            <a:spLocks noGrp="1"/>
          </p:cNvSpPr>
          <p:nvPr>
            <p:ph type="body" idx="1"/>
          </p:nvPr>
        </p:nvSpPr>
        <p:spPr>
          <a:xfrm>
            <a:off x="7168895" y="28984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58" name="Google Shape;258;p58"/>
          <p:cNvSpPr txBox="1">
            <a:spLocks noGrp="1"/>
          </p:cNvSpPr>
          <p:nvPr>
            <p:ph type="body" idx="7"/>
          </p:nvPr>
        </p:nvSpPr>
        <p:spPr>
          <a:xfrm>
            <a:off x="33833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59" name="Google Shape;259;p58"/>
          <p:cNvSpPr txBox="1">
            <a:spLocks noGrp="1"/>
          </p:cNvSpPr>
          <p:nvPr>
            <p:ph type="body" idx="8"/>
          </p:nvPr>
        </p:nvSpPr>
        <p:spPr>
          <a:xfrm>
            <a:off x="33833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0" name="Google Shape;260;p58"/>
          <p:cNvSpPr txBox="1">
            <a:spLocks noGrp="1"/>
          </p:cNvSpPr>
          <p:nvPr>
            <p:ph type="body" idx="9"/>
          </p:nvPr>
        </p:nvSpPr>
        <p:spPr>
          <a:xfrm>
            <a:off x="71688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1" name="Google Shape;261;p58"/>
          <p:cNvSpPr txBox="1">
            <a:spLocks noGrp="1"/>
          </p:cNvSpPr>
          <p:nvPr>
            <p:ph type="body" idx="13"/>
          </p:nvPr>
        </p:nvSpPr>
        <p:spPr>
          <a:xfrm>
            <a:off x="71688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2" name="Google Shape;262;p58"/>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6 Pictures (2x3, Border)">
  <p:cSld name="3_6 Pictures (2x3, Border)">
    <p:spTree>
      <p:nvGrpSpPr>
        <p:cNvPr id="1" name="Shape 263"/>
        <p:cNvGrpSpPr/>
        <p:nvPr/>
      </p:nvGrpSpPr>
      <p:grpSpPr>
        <a:xfrm>
          <a:off x="0" y="0"/>
          <a:ext cx="0" cy="0"/>
          <a:chOff x="0" y="0"/>
          <a:chExt cx="0" cy="0"/>
        </a:xfrm>
      </p:grpSpPr>
      <p:sp>
        <p:nvSpPr>
          <p:cNvPr id="264" name="Google Shape;264;p59"/>
          <p:cNvSpPr>
            <a:spLocks noGrp="1"/>
          </p:cNvSpPr>
          <p:nvPr>
            <p:ph type="pic" idx="2"/>
          </p:nvPr>
        </p:nvSpPr>
        <p:spPr>
          <a:xfrm>
            <a:off x="228600" y="228600"/>
            <a:ext cx="3529701" cy="3048000"/>
          </a:xfrm>
          <a:prstGeom prst="rect">
            <a:avLst/>
          </a:prstGeom>
          <a:noFill/>
          <a:ln>
            <a:noFill/>
          </a:ln>
        </p:spPr>
      </p:sp>
      <p:sp>
        <p:nvSpPr>
          <p:cNvPr id="265" name="Google Shape;265;p59"/>
          <p:cNvSpPr>
            <a:spLocks noGrp="1"/>
          </p:cNvSpPr>
          <p:nvPr>
            <p:ph type="pic" idx="3"/>
          </p:nvPr>
        </p:nvSpPr>
        <p:spPr>
          <a:xfrm>
            <a:off x="4014099" y="228600"/>
            <a:ext cx="3529701" cy="6324600"/>
          </a:xfrm>
          <a:prstGeom prst="rect">
            <a:avLst/>
          </a:prstGeom>
          <a:noFill/>
          <a:ln>
            <a:noFill/>
          </a:ln>
        </p:spPr>
      </p:sp>
      <p:sp>
        <p:nvSpPr>
          <p:cNvPr id="266" name="Google Shape;266;p59"/>
          <p:cNvSpPr>
            <a:spLocks noGrp="1"/>
          </p:cNvSpPr>
          <p:nvPr>
            <p:ph type="pic" idx="4"/>
          </p:nvPr>
        </p:nvSpPr>
        <p:spPr>
          <a:xfrm>
            <a:off x="228600" y="3505200"/>
            <a:ext cx="3529701" cy="3048000"/>
          </a:xfrm>
          <a:prstGeom prst="rect">
            <a:avLst/>
          </a:prstGeom>
          <a:noFill/>
          <a:ln>
            <a:noFill/>
          </a:ln>
        </p:spPr>
      </p:sp>
      <p:sp>
        <p:nvSpPr>
          <p:cNvPr id="267" name="Google Shape;267;p59"/>
          <p:cNvSpPr>
            <a:spLocks noGrp="1"/>
          </p:cNvSpPr>
          <p:nvPr>
            <p:ph type="pic" idx="5"/>
          </p:nvPr>
        </p:nvSpPr>
        <p:spPr>
          <a:xfrm>
            <a:off x="228600" y="6781800"/>
            <a:ext cx="7315200" cy="3048000"/>
          </a:xfrm>
          <a:prstGeom prst="rect">
            <a:avLst/>
          </a:prstGeom>
          <a:noFill/>
          <a:ln>
            <a:noFill/>
          </a:ln>
        </p:spPr>
      </p:sp>
      <p:sp>
        <p:nvSpPr>
          <p:cNvPr id="268" name="Google Shape;268;p59"/>
          <p:cNvSpPr txBox="1">
            <a:spLocks noGrp="1"/>
          </p:cNvSpPr>
          <p:nvPr>
            <p:ph type="body" idx="1"/>
          </p:nvPr>
        </p:nvSpPr>
        <p:spPr>
          <a:xfrm>
            <a:off x="3383395" y="28984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9" name="Google Shape;269;p59"/>
          <p:cNvSpPr txBox="1">
            <a:spLocks noGrp="1"/>
          </p:cNvSpPr>
          <p:nvPr>
            <p:ph type="body" idx="6"/>
          </p:nvPr>
        </p:nvSpPr>
        <p:spPr>
          <a:xfrm>
            <a:off x="33833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70" name="Google Shape;270;p59"/>
          <p:cNvSpPr txBox="1">
            <a:spLocks noGrp="1"/>
          </p:cNvSpPr>
          <p:nvPr>
            <p:ph type="body" idx="7"/>
          </p:nvPr>
        </p:nvSpPr>
        <p:spPr>
          <a:xfrm>
            <a:off x="71688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71" name="Google Shape;271;p59"/>
          <p:cNvSpPr txBox="1">
            <a:spLocks noGrp="1"/>
          </p:cNvSpPr>
          <p:nvPr>
            <p:ph type="body" idx="8"/>
          </p:nvPr>
        </p:nvSpPr>
        <p:spPr>
          <a:xfrm>
            <a:off x="71688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72" name="Google Shape;272;p59"/>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Pictures (2x2, Border)">
  <p:cSld name="4 Pictures (2x2, Border)">
    <p:spTree>
      <p:nvGrpSpPr>
        <p:cNvPr id="1" name="Shape 273"/>
        <p:cNvGrpSpPr/>
        <p:nvPr/>
      </p:nvGrpSpPr>
      <p:grpSpPr>
        <a:xfrm>
          <a:off x="0" y="0"/>
          <a:ext cx="0" cy="0"/>
          <a:chOff x="0" y="0"/>
          <a:chExt cx="0" cy="0"/>
        </a:xfrm>
      </p:grpSpPr>
      <p:sp>
        <p:nvSpPr>
          <p:cNvPr id="274" name="Google Shape;274;p60"/>
          <p:cNvSpPr>
            <a:spLocks noGrp="1"/>
          </p:cNvSpPr>
          <p:nvPr>
            <p:ph type="pic" idx="2"/>
          </p:nvPr>
        </p:nvSpPr>
        <p:spPr>
          <a:xfrm>
            <a:off x="4032069" y="5146764"/>
            <a:ext cx="3474721" cy="4663442"/>
          </a:xfrm>
          <a:prstGeom prst="rect">
            <a:avLst/>
          </a:prstGeom>
          <a:noFill/>
          <a:ln>
            <a:noFill/>
          </a:ln>
        </p:spPr>
      </p:sp>
      <p:sp>
        <p:nvSpPr>
          <p:cNvPr id="275" name="Google Shape;275;p60"/>
          <p:cNvSpPr>
            <a:spLocks noGrp="1"/>
          </p:cNvSpPr>
          <p:nvPr>
            <p:ph type="pic" idx="3"/>
          </p:nvPr>
        </p:nvSpPr>
        <p:spPr>
          <a:xfrm>
            <a:off x="275219" y="5146764"/>
            <a:ext cx="3474722" cy="4663442"/>
          </a:xfrm>
          <a:prstGeom prst="rect">
            <a:avLst/>
          </a:prstGeom>
          <a:noFill/>
          <a:ln>
            <a:noFill/>
          </a:ln>
        </p:spPr>
      </p:sp>
      <p:sp>
        <p:nvSpPr>
          <p:cNvPr id="276" name="Google Shape;276;p60"/>
          <p:cNvSpPr>
            <a:spLocks noGrp="1"/>
          </p:cNvSpPr>
          <p:nvPr>
            <p:ph type="pic" idx="4"/>
          </p:nvPr>
        </p:nvSpPr>
        <p:spPr>
          <a:xfrm>
            <a:off x="4032069" y="252548"/>
            <a:ext cx="3474721" cy="4663441"/>
          </a:xfrm>
          <a:prstGeom prst="rect">
            <a:avLst/>
          </a:prstGeom>
          <a:noFill/>
          <a:ln>
            <a:noFill/>
          </a:ln>
        </p:spPr>
      </p:sp>
      <p:sp>
        <p:nvSpPr>
          <p:cNvPr id="277" name="Google Shape;277;p60"/>
          <p:cNvSpPr>
            <a:spLocks noGrp="1"/>
          </p:cNvSpPr>
          <p:nvPr>
            <p:ph type="pic" idx="5"/>
          </p:nvPr>
        </p:nvSpPr>
        <p:spPr>
          <a:xfrm>
            <a:off x="275219" y="252548"/>
            <a:ext cx="3474722" cy="4663441"/>
          </a:xfrm>
          <a:prstGeom prst="rect">
            <a:avLst/>
          </a:prstGeom>
          <a:noFill/>
          <a:ln>
            <a:noFill/>
          </a:ln>
        </p:spPr>
      </p:sp>
      <p:sp>
        <p:nvSpPr>
          <p:cNvPr id="278" name="Google Shape;278;p60"/>
          <p:cNvSpPr txBox="1">
            <a:spLocks noGrp="1"/>
          </p:cNvSpPr>
          <p:nvPr>
            <p:ph type="body" idx="1"/>
          </p:nvPr>
        </p:nvSpPr>
        <p:spPr>
          <a:xfrm>
            <a:off x="3375035" y="4537807"/>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79" name="Google Shape;279;p60"/>
          <p:cNvSpPr txBox="1">
            <a:spLocks noGrp="1"/>
          </p:cNvSpPr>
          <p:nvPr>
            <p:ph type="body" idx="6"/>
          </p:nvPr>
        </p:nvSpPr>
        <p:spPr>
          <a:xfrm>
            <a:off x="7131884" y="4537807"/>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80" name="Google Shape;280;p60"/>
          <p:cNvSpPr txBox="1">
            <a:spLocks noGrp="1"/>
          </p:cNvSpPr>
          <p:nvPr>
            <p:ph type="body" idx="7"/>
          </p:nvPr>
        </p:nvSpPr>
        <p:spPr>
          <a:xfrm>
            <a:off x="3375035" y="9432025"/>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81" name="Google Shape;281;p60"/>
          <p:cNvSpPr txBox="1">
            <a:spLocks noGrp="1"/>
          </p:cNvSpPr>
          <p:nvPr>
            <p:ph type="body" idx="8"/>
          </p:nvPr>
        </p:nvSpPr>
        <p:spPr>
          <a:xfrm>
            <a:off x="7131884" y="9432025"/>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82" name="Google Shape;282;p60"/>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Item Description (1 Column)">
  <p:cSld name="1_Item Description (1 Column)">
    <p:spTree>
      <p:nvGrpSpPr>
        <p:cNvPr id="1" name="Shape 283"/>
        <p:cNvGrpSpPr/>
        <p:nvPr/>
      </p:nvGrpSpPr>
      <p:grpSpPr>
        <a:xfrm>
          <a:off x="0" y="0"/>
          <a:ext cx="0" cy="0"/>
          <a:chOff x="0" y="0"/>
          <a:chExt cx="0" cy="0"/>
        </a:xfrm>
      </p:grpSpPr>
      <p:sp>
        <p:nvSpPr>
          <p:cNvPr id="284" name="Google Shape;284;p61"/>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285" name="Google Shape;285;p61"/>
          <p:cNvSpPr txBox="1">
            <a:spLocks noGrp="1"/>
          </p:cNvSpPr>
          <p:nvPr>
            <p:ph type="body" idx="1"/>
          </p:nvPr>
        </p:nvSpPr>
        <p:spPr>
          <a:xfrm>
            <a:off x="2436876"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86" name="Google Shape;286;p61"/>
          <p:cNvSpPr txBox="1">
            <a:spLocks noGrp="1"/>
          </p:cNvSpPr>
          <p:nvPr>
            <p:ph type="title"/>
          </p:nvPr>
        </p:nvSpPr>
        <p:spPr>
          <a:xfrm>
            <a:off x="987552" y="990159"/>
            <a:ext cx="6099048" cy="991041"/>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 Pictures + Text (3x3, Border)">
  <p:cSld name="9 Pictures + Text (3x3, Border)">
    <p:spTree>
      <p:nvGrpSpPr>
        <p:cNvPr id="1" name="Shape 287"/>
        <p:cNvGrpSpPr/>
        <p:nvPr/>
      </p:nvGrpSpPr>
      <p:grpSpPr>
        <a:xfrm>
          <a:off x="0" y="0"/>
          <a:ext cx="0" cy="0"/>
          <a:chOff x="0" y="0"/>
          <a:chExt cx="0" cy="0"/>
        </a:xfrm>
      </p:grpSpPr>
      <p:sp>
        <p:nvSpPr>
          <p:cNvPr id="288" name="Google Shape;288;p62"/>
          <p:cNvSpPr>
            <a:spLocks noGrp="1"/>
          </p:cNvSpPr>
          <p:nvPr>
            <p:ph type="pic" idx="2"/>
          </p:nvPr>
        </p:nvSpPr>
        <p:spPr>
          <a:xfrm>
            <a:off x="228600" y="984621"/>
            <a:ext cx="2259858" cy="2188030"/>
          </a:xfrm>
          <a:prstGeom prst="rect">
            <a:avLst/>
          </a:prstGeom>
          <a:noFill/>
          <a:ln>
            <a:noFill/>
          </a:ln>
        </p:spPr>
      </p:sp>
      <p:sp>
        <p:nvSpPr>
          <p:cNvPr id="289" name="Google Shape;289;p62"/>
          <p:cNvSpPr>
            <a:spLocks noGrp="1"/>
          </p:cNvSpPr>
          <p:nvPr>
            <p:ph type="pic" idx="3"/>
          </p:nvPr>
        </p:nvSpPr>
        <p:spPr>
          <a:xfrm>
            <a:off x="2756270" y="984621"/>
            <a:ext cx="2259859" cy="2188030"/>
          </a:xfrm>
          <a:prstGeom prst="rect">
            <a:avLst/>
          </a:prstGeom>
          <a:noFill/>
          <a:ln>
            <a:noFill/>
          </a:ln>
        </p:spPr>
      </p:sp>
      <p:sp>
        <p:nvSpPr>
          <p:cNvPr id="290" name="Google Shape;290;p62"/>
          <p:cNvSpPr>
            <a:spLocks noGrp="1"/>
          </p:cNvSpPr>
          <p:nvPr>
            <p:ph type="pic" idx="4"/>
          </p:nvPr>
        </p:nvSpPr>
        <p:spPr>
          <a:xfrm>
            <a:off x="5283941" y="984621"/>
            <a:ext cx="2259859" cy="2188030"/>
          </a:xfrm>
          <a:prstGeom prst="rect">
            <a:avLst/>
          </a:prstGeom>
          <a:noFill/>
          <a:ln>
            <a:noFill/>
          </a:ln>
        </p:spPr>
      </p:sp>
      <p:sp>
        <p:nvSpPr>
          <p:cNvPr id="291" name="Google Shape;291;p62"/>
          <p:cNvSpPr>
            <a:spLocks noGrp="1"/>
          </p:cNvSpPr>
          <p:nvPr>
            <p:ph type="pic" idx="5"/>
          </p:nvPr>
        </p:nvSpPr>
        <p:spPr>
          <a:xfrm>
            <a:off x="228600" y="3881320"/>
            <a:ext cx="2259858" cy="2188029"/>
          </a:xfrm>
          <a:prstGeom prst="rect">
            <a:avLst/>
          </a:prstGeom>
          <a:noFill/>
          <a:ln>
            <a:noFill/>
          </a:ln>
        </p:spPr>
      </p:sp>
      <p:sp>
        <p:nvSpPr>
          <p:cNvPr id="292" name="Google Shape;292;p62"/>
          <p:cNvSpPr>
            <a:spLocks noGrp="1"/>
          </p:cNvSpPr>
          <p:nvPr>
            <p:ph type="pic" idx="6"/>
          </p:nvPr>
        </p:nvSpPr>
        <p:spPr>
          <a:xfrm>
            <a:off x="2756270" y="3881320"/>
            <a:ext cx="2259859" cy="2188029"/>
          </a:xfrm>
          <a:prstGeom prst="rect">
            <a:avLst/>
          </a:prstGeom>
          <a:noFill/>
          <a:ln>
            <a:noFill/>
          </a:ln>
        </p:spPr>
      </p:sp>
      <p:sp>
        <p:nvSpPr>
          <p:cNvPr id="293" name="Google Shape;293;p62"/>
          <p:cNvSpPr>
            <a:spLocks noGrp="1"/>
          </p:cNvSpPr>
          <p:nvPr>
            <p:ph type="pic" idx="7"/>
          </p:nvPr>
        </p:nvSpPr>
        <p:spPr>
          <a:xfrm>
            <a:off x="5283941" y="3881320"/>
            <a:ext cx="2259859" cy="2188029"/>
          </a:xfrm>
          <a:prstGeom prst="rect">
            <a:avLst/>
          </a:prstGeom>
          <a:noFill/>
          <a:ln>
            <a:noFill/>
          </a:ln>
        </p:spPr>
      </p:sp>
      <p:sp>
        <p:nvSpPr>
          <p:cNvPr id="294" name="Google Shape;294;p62"/>
          <p:cNvSpPr>
            <a:spLocks noGrp="1"/>
          </p:cNvSpPr>
          <p:nvPr>
            <p:ph type="pic" idx="8"/>
          </p:nvPr>
        </p:nvSpPr>
        <p:spPr>
          <a:xfrm>
            <a:off x="228600" y="6778018"/>
            <a:ext cx="2259858" cy="2197501"/>
          </a:xfrm>
          <a:prstGeom prst="rect">
            <a:avLst/>
          </a:prstGeom>
          <a:noFill/>
          <a:ln>
            <a:noFill/>
          </a:ln>
        </p:spPr>
      </p:sp>
      <p:sp>
        <p:nvSpPr>
          <p:cNvPr id="295" name="Google Shape;295;p62"/>
          <p:cNvSpPr>
            <a:spLocks noGrp="1"/>
          </p:cNvSpPr>
          <p:nvPr>
            <p:ph type="pic" idx="9"/>
          </p:nvPr>
        </p:nvSpPr>
        <p:spPr>
          <a:xfrm>
            <a:off x="2756270" y="6778018"/>
            <a:ext cx="2259859" cy="2197501"/>
          </a:xfrm>
          <a:prstGeom prst="rect">
            <a:avLst/>
          </a:prstGeom>
          <a:noFill/>
          <a:ln>
            <a:noFill/>
          </a:ln>
        </p:spPr>
      </p:sp>
      <p:sp>
        <p:nvSpPr>
          <p:cNvPr id="296" name="Google Shape;296;p62"/>
          <p:cNvSpPr>
            <a:spLocks noGrp="1"/>
          </p:cNvSpPr>
          <p:nvPr>
            <p:ph type="pic" idx="13"/>
          </p:nvPr>
        </p:nvSpPr>
        <p:spPr>
          <a:xfrm>
            <a:off x="5283941" y="6778018"/>
            <a:ext cx="2259859" cy="2197501"/>
          </a:xfrm>
          <a:prstGeom prst="rect">
            <a:avLst/>
          </a:prstGeom>
          <a:noFill/>
          <a:ln>
            <a:noFill/>
          </a:ln>
        </p:spPr>
      </p:sp>
      <p:sp>
        <p:nvSpPr>
          <p:cNvPr id="297" name="Google Shape;297;p62"/>
          <p:cNvSpPr txBox="1">
            <a:spLocks noGrp="1"/>
          </p:cNvSpPr>
          <p:nvPr>
            <p:ph type="body" idx="1"/>
          </p:nvPr>
        </p:nvSpPr>
        <p:spPr>
          <a:xfrm>
            <a:off x="228600" y="3177526"/>
            <a:ext cx="2259858" cy="244682"/>
          </a:xfrm>
          <a:prstGeom prst="rect">
            <a:avLst/>
          </a:prstGeom>
          <a:solidFill>
            <a:srgbClr val="FFFFFF"/>
          </a:solid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98" name="Google Shape;298;p62"/>
          <p:cNvSpPr txBox="1">
            <a:spLocks noGrp="1"/>
          </p:cNvSpPr>
          <p:nvPr>
            <p:ph type="body" idx="14"/>
          </p:nvPr>
        </p:nvSpPr>
        <p:spPr>
          <a:xfrm>
            <a:off x="2756270" y="3177526"/>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99" name="Google Shape;299;p62"/>
          <p:cNvSpPr txBox="1">
            <a:spLocks noGrp="1"/>
          </p:cNvSpPr>
          <p:nvPr>
            <p:ph type="body" idx="15"/>
          </p:nvPr>
        </p:nvSpPr>
        <p:spPr>
          <a:xfrm>
            <a:off x="5283941" y="3177526"/>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00" name="Google Shape;300;p62"/>
          <p:cNvSpPr txBox="1">
            <a:spLocks noGrp="1"/>
          </p:cNvSpPr>
          <p:nvPr>
            <p:ph type="body" idx="16"/>
          </p:nvPr>
        </p:nvSpPr>
        <p:spPr>
          <a:xfrm>
            <a:off x="228600" y="6069348"/>
            <a:ext cx="2259858"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01" name="Google Shape;301;p62"/>
          <p:cNvSpPr txBox="1">
            <a:spLocks noGrp="1"/>
          </p:cNvSpPr>
          <p:nvPr>
            <p:ph type="body" idx="17"/>
          </p:nvPr>
        </p:nvSpPr>
        <p:spPr>
          <a:xfrm>
            <a:off x="2756270" y="606934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02" name="Google Shape;302;p62"/>
          <p:cNvSpPr txBox="1">
            <a:spLocks noGrp="1"/>
          </p:cNvSpPr>
          <p:nvPr>
            <p:ph type="body" idx="18"/>
          </p:nvPr>
        </p:nvSpPr>
        <p:spPr>
          <a:xfrm>
            <a:off x="5283941" y="606934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03" name="Google Shape;303;p62"/>
          <p:cNvSpPr txBox="1">
            <a:spLocks noGrp="1"/>
          </p:cNvSpPr>
          <p:nvPr>
            <p:ph type="body" idx="19"/>
          </p:nvPr>
        </p:nvSpPr>
        <p:spPr>
          <a:xfrm>
            <a:off x="228600" y="8975518"/>
            <a:ext cx="2259858"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04" name="Google Shape;304;p62"/>
          <p:cNvSpPr txBox="1">
            <a:spLocks noGrp="1"/>
          </p:cNvSpPr>
          <p:nvPr>
            <p:ph type="body" idx="20"/>
          </p:nvPr>
        </p:nvSpPr>
        <p:spPr>
          <a:xfrm>
            <a:off x="2756270" y="89755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05" name="Google Shape;305;p62"/>
          <p:cNvSpPr txBox="1">
            <a:spLocks noGrp="1"/>
          </p:cNvSpPr>
          <p:nvPr>
            <p:ph type="body" idx="21"/>
          </p:nvPr>
        </p:nvSpPr>
        <p:spPr>
          <a:xfrm>
            <a:off x="5283941" y="89755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06" name="Google Shape;306;p62"/>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Section Header 2" type="tx">
  <p:cSld name="TITLE_AND_BODY">
    <p:spTree>
      <p:nvGrpSpPr>
        <p:cNvPr id="1" name="Shape 13"/>
        <p:cNvGrpSpPr/>
        <p:nvPr/>
      </p:nvGrpSpPr>
      <p:grpSpPr>
        <a:xfrm>
          <a:off x="0" y="0"/>
          <a:ext cx="0" cy="0"/>
          <a:chOff x="0" y="0"/>
          <a:chExt cx="0" cy="0"/>
        </a:xfrm>
      </p:grpSpPr>
      <p:sp>
        <p:nvSpPr>
          <p:cNvPr id="14" name="Google Shape;14;p45"/>
          <p:cNvSpPr>
            <a:spLocks noGrp="1"/>
          </p:cNvSpPr>
          <p:nvPr>
            <p:ph type="pic" idx="2"/>
          </p:nvPr>
        </p:nvSpPr>
        <p:spPr>
          <a:xfrm>
            <a:off x="0" y="0"/>
            <a:ext cx="2597150" cy="2514600"/>
          </a:xfrm>
          <a:prstGeom prst="rect">
            <a:avLst/>
          </a:prstGeom>
          <a:noFill/>
          <a:ln>
            <a:noFill/>
          </a:ln>
          <a:effectLst>
            <a:outerShdw blurRad="101600" rotWithShape="0">
              <a:srgbClr val="000000">
                <a:alpha val="40000"/>
              </a:srgbClr>
            </a:outerShdw>
          </a:effectLst>
        </p:spPr>
      </p:sp>
      <p:sp>
        <p:nvSpPr>
          <p:cNvPr id="15" name="Google Shape;15;p45"/>
          <p:cNvSpPr>
            <a:spLocks noGrp="1"/>
          </p:cNvSpPr>
          <p:nvPr>
            <p:ph type="pic" idx="3"/>
          </p:nvPr>
        </p:nvSpPr>
        <p:spPr>
          <a:xfrm>
            <a:off x="2597150" y="0"/>
            <a:ext cx="2597150" cy="2514600"/>
          </a:xfrm>
          <a:prstGeom prst="rect">
            <a:avLst/>
          </a:prstGeom>
          <a:noFill/>
          <a:ln>
            <a:noFill/>
          </a:ln>
          <a:effectLst>
            <a:outerShdw blurRad="101600" rotWithShape="0">
              <a:srgbClr val="000000">
                <a:alpha val="40000"/>
              </a:srgbClr>
            </a:outerShdw>
          </a:effectLst>
        </p:spPr>
      </p:sp>
      <p:sp>
        <p:nvSpPr>
          <p:cNvPr id="16" name="Google Shape;16;p45"/>
          <p:cNvSpPr>
            <a:spLocks noGrp="1"/>
          </p:cNvSpPr>
          <p:nvPr>
            <p:ph type="pic" idx="4"/>
          </p:nvPr>
        </p:nvSpPr>
        <p:spPr>
          <a:xfrm>
            <a:off x="5194300" y="0"/>
            <a:ext cx="2578100" cy="2514600"/>
          </a:xfrm>
          <a:prstGeom prst="rect">
            <a:avLst/>
          </a:prstGeom>
          <a:noFill/>
          <a:ln>
            <a:noFill/>
          </a:ln>
          <a:effectLst>
            <a:outerShdw blurRad="101600" rotWithShape="0">
              <a:srgbClr val="000000">
                <a:alpha val="40000"/>
              </a:srgbClr>
            </a:outerShdw>
          </a:effectLst>
        </p:spPr>
      </p:sp>
      <p:sp>
        <p:nvSpPr>
          <p:cNvPr id="17" name="Google Shape;17;p45"/>
          <p:cNvSpPr>
            <a:spLocks noGrp="1"/>
          </p:cNvSpPr>
          <p:nvPr>
            <p:ph type="pic" idx="5"/>
          </p:nvPr>
        </p:nvSpPr>
        <p:spPr>
          <a:xfrm>
            <a:off x="0" y="2514600"/>
            <a:ext cx="2597150" cy="2514600"/>
          </a:xfrm>
          <a:prstGeom prst="rect">
            <a:avLst/>
          </a:prstGeom>
          <a:noFill/>
          <a:ln>
            <a:noFill/>
          </a:ln>
          <a:effectLst>
            <a:outerShdw blurRad="101600" rotWithShape="0">
              <a:srgbClr val="000000">
                <a:alpha val="40000"/>
              </a:srgbClr>
            </a:outerShdw>
          </a:effectLst>
        </p:spPr>
      </p:sp>
      <p:sp>
        <p:nvSpPr>
          <p:cNvPr id="18" name="Google Shape;18;p45"/>
          <p:cNvSpPr>
            <a:spLocks noGrp="1"/>
          </p:cNvSpPr>
          <p:nvPr>
            <p:ph type="pic" idx="6"/>
          </p:nvPr>
        </p:nvSpPr>
        <p:spPr>
          <a:xfrm>
            <a:off x="2597150" y="2514600"/>
            <a:ext cx="2597150" cy="2514600"/>
          </a:xfrm>
          <a:prstGeom prst="rect">
            <a:avLst/>
          </a:prstGeom>
          <a:noFill/>
          <a:ln>
            <a:noFill/>
          </a:ln>
          <a:effectLst>
            <a:outerShdw blurRad="101600" rotWithShape="0">
              <a:srgbClr val="000000">
                <a:alpha val="40000"/>
              </a:srgbClr>
            </a:outerShdw>
          </a:effectLst>
        </p:spPr>
      </p:sp>
      <p:sp>
        <p:nvSpPr>
          <p:cNvPr id="19" name="Google Shape;19;p45"/>
          <p:cNvSpPr>
            <a:spLocks noGrp="1"/>
          </p:cNvSpPr>
          <p:nvPr>
            <p:ph type="pic" idx="7"/>
          </p:nvPr>
        </p:nvSpPr>
        <p:spPr>
          <a:xfrm>
            <a:off x="5194300" y="2514600"/>
            <a:ext cx="2578100" cy="2514600"/>
          </a:xfrm>
          <a:prstGeom prst="rect">
            <a:avLst/>
          </a:prstGeom>
          <a:noFill/>
          <a:ln>
            <a:noFill/>
          </a:ln>
          <a:effectLst>
            <a:outerShdw blurRad="101600" rotWithShape="0">
              <a:srgbClr val="000000">
                <a:alpha val="40000"/>
              </a:srgbClr>
            </a:outerShdw>
          </a:effectLst>
        </p:spPr>
      </p:sp>
      <p:sp>
        <p:nvSpPr>
          <p:cNvPr id="20" name="Google Shape;20;p45"/>
          <p:cNvSpPr>
            <a:spLocks noGrp="1"/>
          </p:cNvSpPr>
          <p:nvPr>
            <p:ph type="pic" idx="8"/>
          </p:nvPr>
        </p:nvSpPr>
        <p:spPr>
          <a:xfrm>
            <a:off x="0" y="5029200"/>
            <a:ext cx="2597150" cy="2525486"/>
          </a:xfrm>
          <a:prstGeom prst="rect">
            <a:avLst/>
          </a:prstGeom>
          <a:noFill/>
          <a:ln>
            <a:noFill/>
          </a:ln>
          <a:effectLst>
            <a:outerShdw blurRad="101600" rotWithShape="0">
              <a:srgbClr val="000000">
                <a:alpha val="40000"/>
              </a:srgbClr>
            </a:outerShdw>
          </a:effectLst>
        </p:spPr>
      </p:sp>
      <p:sp>
        <p:nvSpPr>
          <p:cNvPr id="21" name="Google Shape;21;p45"/>
          <p:cNvSpPr>
            <a:spLocks noGrp="1"/>
          </p:cNvSpPr>
          <p:nvPr>
            <p:ph type="pic" idx="9"/>
          </p:nvPr>
        </p:nvSpPr>
        <p:spPr>
          <a:xfrm>
            <a:off x="2597150" y="5029200"/>
            <a:ext cx="2597150" cy="2525486"/>
          </a:xfrm>
          <a:prstGeom prst="rect">
            <a:avLst/>
          </a:prstGeom>
          <a:noFill/>
          <a:ln>
            <a:noFill/>
          </a:ln>
          <a:effectLst>
            <a:outerShdw blurRad="101600" rotWithShape="0">
              <a:srgbClr val="000000">
                <a:alpha val="40000"/>
              </a:srgbClr>
            </a:outerShdw>
          </a:effectLst>
        </p:spPr>
      </p:sp>
      <p:sp>
        <p:nvSpPr>
          <p:cNvPr id="22" name="Google Shape;22;p45"/>
          <p:cNvSpPr>
            <a:spLocks noGrp="1"/>
          </p:cNvSpPr>
          <p:nvPr>
            <p:ph type="pic" idx="13"/>
          </p:nvPr>
        </p:nvSpPr>
        <p:spPr>
          <a:xfrm>
            <a:off x="5194300" y="5029200"/>
            <a:ext cx="2578100" cy="2525486"/>
          </a:xfrm>
          <a:prstGeom prst="rect">
            <a:avLst/>
          </a:prstGeom>
          <a:noFill/>
          <a:ln>
            <a:noFill/>
          </a:ln>
          <a:effectLst>
            <a:outerShdw blurRad="101600" rotWithShape="0">
              <a:srgbClr val="000000">
                <a:alpha val="40000"/>
              </a:srgbClr>
            </a:outerShdw>
          </a:effectLst>
        </p:spPr>
      </p:sp>
      <p:sp>
        <p:nvSpPr>
          <p:cNvPr id="23" name="Google Shape;23;p45"/>
          <p:cNvSpPr>
            <a:spLocks noGrp="1"/>
          </p:cNvSpPr>
          <p:nvPr>
            <p:ph type="pic" idx="14"/>
          </p:nvPr>
        </p:nvSpPr>
        <p:spPr>
          <a:xfrm>
            <a:off x="0" y="7554686"/>
            <a:ext cx="2597150" cy="2514601"/>
          </a:xfrm>
          <a:prstGeom prst="rect">
            <a:avLst/>
          </a:prstGeom>
          <a:noFill/>
          <a:ln>
            <a:noFill/>
          </a:ln>
          <a:effectLst>
            <a:outerShdw blurRad="101600" rotWithShape="0">
              <a:srgbClr val="000000">
                <a:alpha val="40000"/>
              </a:srgbClr>
            </a:outerShdw>
          </a:effectLst>
        </p:spPr>
      </p:sp>
      <p:sp>
        <p:nvSpPr>
          <p:cNvPr id="24" name="Google Shape;24;p45"/>
          <p:cNvSpPr>
            <a:spLocks noGrp="1"/>
          </p:cNvSpPr>
          <p:nvPr>
            <p:ph type="pic" idx="15"/>
          </p:nvPr>
        </p:nvSpPr>
        <p:spPr>
          <a:xfrm>
            <a:off x="2597150" y="7554686"/>
            <a:ext cx="2597150" cy="2514601"/>
          </a:xfrm>
          <a:prstGeom prst="rect">
            <a:avLst/>
          </a:prstGeom>
          <a:noFill/>
          <a:ln>
            <a:noFill/>
          </a:ln>
          <a:effectLst>
            <a:outerShdw blurRad="101600" rotWithShape="0">
              <a:srgbClr val="000000">
                <a:alpha val="40000"/>
              </a:srgbClr>
            </a:outerShdw>
          </a:effectLst>
        </p:spPr>
      </p:sp>
      <p:sp>
        <p:nvSpPr>
          <p:cNvPr id="25" name="Google Shape;25;p45"/>
          <p:cNvSpPr>
            <a:spLocks noGrp="1"/>
          </p:cNvSpPr>
          <p:nvPr>
            <p:ph type="pic" idx="16"/>
          </p:nvPr>
        </p:nvSpPr>
        <p:spPr>
          <a:xfrm>
            <a:off x="5194300" y="7554686"/>
            <a:ext cx="2578100" cy="2514601"/>
          </a:xfrm>
          <a:prstGeom prst="rect">
            <a:avLst/>
          </a:prstGeom>
          <a:noFill/>
          <a:ln>
            <a:noFill/>
          </a:ln>
          <a:effectLst>
            <a:outerShdw blurRad="101600" rotWithShape="0">
              <a:srgbClr val="000000">
                <a:alpha val="40000"/>
              </a:srgbClr>
            </a:outerShdw>
          </a:effectLst>
        </p:spPr>
      </p:sp>
      <p:sp>
        <p:nvSpPr>
          <p:cNvPr id="26" name="Google Shape;26;p45"/>
          <p:cNvSpPr txBox="1">
            <a:spLocks noGrp="1"/>
          </p:cNvSpPr>
          <p:nvPr>
            <p:ph type="title"/>
          </p:nvPr>
        </p:nvSpPr>
        <p:spPr>
          <a:xfrm>
            <a:off x="6529" y="4329762"/>
            <a:ext cx="6016754" cy="1754327"/>
          </a:xfrm>
          <a:prstGeom prst="rect">
            <a:avLst/>
          </a:prstGeom>
          <a:solidFill>
            <a:srgbClr val="4C69A1">
              <a:alpha val="80000"/>
            </a:srgbClr>
          </a:solid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7" name="Google Shape;27;p45"/>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9 Pictures + Text (3x3, Border)">
  <p:cSld name="1_9 Pictures + Text (3x3, Border)">
    <p:spTree>
      <p:nvGrpSpPr>
        <p:cNvPr id="1" name="Shape 307"/>
        <p:cNvGrpSpPr/>
        <p:nvPr/>
      </p:nvGrpSpPr>
      <p:grpSpPr>
        <a:xfrm>
          <a:off x="0" y="0"/>
          <a:ext cx="0" cy="0"/>
          <a:chOff x="0" y="0"/>
          <a:chExt cx="0" cy="0"/>
        </a:xfrm>
      </p:grpSpPr>
      <p:sp>
        <p:nvSpPr>
          <p:cNvPr id="308" name="Google Shape;308;p63"/>
          <p:cNvSpPr>
            <a:spLocks noGrp="1"/>
          </p:cNvSpPr>
          <p:nvPr>
            <p:ph type="pic" idx="2"/>
          </p:nvPr>
        </p:nvSpPr>
        <p:spPr>
          <a:xfrm>
            <a:off x="228600" y="984621"/>
            <a:ext cx="2259858" cy="2188030"/>
          </a:xfrm>
          <a:prstGeom prst="rect">
            <a:avLst/>
          </a:prstGeom>
          <a:noFill/>
          <a:ln>
            <a:noFill/>
          </a:ln>
        </p:spPr>
      </p:sp>
      <p:sp>
        <p:nvSpPr>
          <p:cNvPr id="309" name="Google Shape;309;p63"/>
          <p:cNvSpPr>
            <a:spLocks noGrp="1"/>
          </p:cNvSpPr>
          <p:nvPr>
            <p:ph type="pic" idx="3"/>
          </p:nvPr>
        </p:nvSpPr>
        <p:spPr>
          <a:xfrm>
            <a:off x="2756270" y="984621"/>
            <a:ext cx="2259859" cy="2188030"/>
          </a:xfrm>
          <a:prstGeom prst="rect">
            <a:avLst/>
          </a:prstGeom>
          <a:noFill/>
          <a:ln>
            <a:noFill/>
          </a:ln>
        </p:spPr>
      </p:sp>
      <p:sp>
        <p:nvSpPr>
          <p:cNvPr id="310" name="Google Shape;310;p63"/>
          <p:cNvSpPr>
            <a:spLocks noGrp="1"/>
          </p:cNvSpPr>
          <p:nvPr>
            <p:ph type="pic" idx="4"/>
          </p:nvPr>
        </p:nvSpPr>
        <p:spPr>
          <a:xfrm>
            <a:off x="5283941" y="984621"/>
            <a:ext cx="2259859" cy="2188030"/>
          </a:xfrm>
          <a:prstGeom prst="rect">
            <a:avLst/>
          </a:prstGeom>
          <a:noFill/>
          <a:ln>
            <a:noFill/>
          </a:ln>
        </p:spPr>
      </p:sp>
      <p:sp>
        <p:nvSpPr>
          <p:cNvPr id="311" name="Google Shape;311;p63"/>
          <p:cNvSpPr>
            <a:spLocks noGrp="1"/>
          </p:cNvSpPr>
          <p:nvPr>
            <p:ph type="pic" idx="5"/>
          </p:nvPr>
        </p:nvSpPr>
        <p:spPr>
          <a:xfrm>
            <a:off x="228600" y="3881320"/>
            <a:ext cx="2259858" cy="2188029"/>
          </a:xfrm>
          <a:prstGeom prst="rect">
            <a:avLst/>
          </a:prstGeom>
          <a:noFill/>
          <a:ln>
            <a:noFill/>
          </a:ln>
        </p:spPr>
      </p:sp>
      <p:sp>
        <p:nvSpPr>
          <p:cNvPr id="312" name="Google Shape;312;p63"/>
          <p:cNvSpPr>
            <a:spLocks noGrp="1"/>
          </p:cNvSpPr>
          <p:nvPr>
            <p:ph type="pic" idx="6"/>
          </p:nvPr>
        </p:nvSpPr>
        <p:spPr>
          <a:xfrm>
            <a:off x="2756270" y="3881320"/>
            <a:ext cx="2259859" cy="2188029"/>
          </a:xfrm>
          <a:prstGeom prst="rect">
            <a:avLst/>
          </a:prstGeom>
          <a:noFill/>
          <a:ln>
            <a:noFill/>
          </a:ln>
        </p:spPr>
      </p:sp>
      <p:sp>
        <p:nvSpPr>
          <p:cNvPr id="313" name="Google Shape;313;p63"/>
          <p:cNvSpPr>
            <a:spLocks noGrp="1"/>
          </p:cNvSpPr>
          <p:nvPr>
            <p:ph type="pic" idx="7"/>
          </p:nvPr>
        </p:nvSpPr>
        <p:spPr>
          <a:xfrm>
            <a:off x="5283941" y="3881320"/>
            <a:ext cx="2259859" cy="2188029"/>
          </a:xfrm>
          <a:prstGeom prst="rect">
            <a:avLst/>
          </a:prstGeom>
          <a:noFill/>
          <a:ln>
            <a:noFill/>
          </a:ln>
        </p:spPr>
      </p:sp>
      <p:sp>
        <p:nvSpPr>
          <p:cNvPr id="314" name="Google Shape;314;p63"/>
          <p:cNvSpPr>
            <a:spLocks noGrp="1"/>
          </p:cNvSpPr>
          <p:nvPr>
            <p:ph type="pic" idx="8"/>
          </p:nvPr>
        </p:nvSpPr>
        <p:spPr>
          <a:xfrm>
            <a:off x="228600" y="6778018"/>
            <a:ext cx="2259858" cy="2197501"/>
          </a:xfrm>
          <a:prstGeom prst="rect">
            <a:avLst/>
          </a:prstGeom>
          <a:noFill/>
          <a:ln>
            <a:noFill/>
          </a:ln>
        </p:spPr>
      </p:sp>
      <p:sp>
        <p:nvSpPr>
          <p:cNvPr id="315" name="Google Shape;315;p63"/>
          <p:cNvSpPr>
            <a:spLocks noGrp="1"/>
          </p:cNvSpPr>
          <p:nvPr>
            <p:ph type="pic" idx="9"/>
          </p:nvPr>
        </p:nvSpPr>
        <p:spPr>
          <a:xfrm>
            <a:off x="2756270" y="6778018"/>
            <a:ext cx="2259859" cy="2197501"/>
          </a:xfrm>
          <a:prstGeom prst="rect">
            <a:avLst/>
          </a:prstGeom>
          <a:noFill/>
          <a:ln>
            <a:noFill/>
          </a:ln>
        </p:spPr>
      </p:sp>
      <p:sp>
        <p:nvSpPr>
          <p:cNvPr id="316" name="Google Shape;316;p63"/>
          <p:cNvSpPr>
            <a:spLocks noGrp="1"/>
          </p:cNvSpPr>
          <p:nvPr>
            <p:ph type="pic" idx="13"/>
          </p:nvPr>
        </p:nvSpPr>
        <p:spPr>
          <a:xfrm>
            <a:off x="5283941" y="6778018"/>
            <a:ext cx="2259859" cy="2197501"/>
          </a:xfrm>
          <a:prstGeom prst="rect">
            <a:avLst/>
          </a:prstGeom>
          <a:noFill/>
          <a:ln>
            <a:noFill/>
          </a:ln>
        </p:spPr>
      </p:sp>
      <p:sp>
        <p:nvSpPr>
          <p:cNvPr id="317" name="Google Shape;317;p63"/>
          <p:cNvSpPr txBox="1">
            <a:spLocks noGrp="1"/>
          </p:cNvSpPr>
          <p:nvPr>
            <p:ph type="body" idx="1"/>
          </p:nvPr>
        </p:nvSpPr>
        <p:spPr>
          <a:xfrm>
            <a:off x="228600" y="3177526"/>
            <a:ext cx="2259858" cy="19851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FFFFFF"/>
              </a:buClr>
              <a:buSzPts val="1100"/>
              <a:buFont typeface="Inter"/>
              <a:buNone/>
              <a:defRPr sz="1100" b="1">
                <a:solidFill>
                  <a:srgbClr val="FFFFFF"/>
                </a:solidFill>
                <a:latin typeface="Inter"/>
                <a:ea typeface="Inter"/>
                <a:cs typeface="Inter"/>
                <a:sym typeface="Inter"/>
              </a:defRPr>
            </a:lvl1pPr>
            <a:lvl2pPr marL="914400" lvl="1" indent="-228600" algn="ctr">
              <a:lnSpc>
                <a:spcPct val="90000"/>
              </a:lnSpc>
              <a:spcBef>
                <a:spcPts val="800"/>
              </a:spcBef>
              <a:spcAft>
                <a:spcPts val="0"/>
              </a:spcAft>
              <a:buClr>
                <a:srgbClr val="FFFFFF"/>
              </a:buClr>
              <a:buSzPts val="1100"/>
              <a:buFont typeface="Inter"/>
              <a:buNone/>
              <a:defRPr sz="1100" b="1">
                <a:solidFill>
                  <a:srgbClr val="FFFFFF"/>
                </a:solidFill>
                <a:latin typeface="Inter"/>
                <a:ea typeface="Inter"/>
                <a:cs typeface="Inter"/>
                <a:sym typeface="Inter"/>
              </a:defRPr>
            </a:lvl2pPr>
            <a:lvl3pPr marL="1371600" lvl="2" indent="-228600" algn="ctr">
              <a:lnSpc>
                <a:spcPct val="90000"/>
              </a:lnSpc>
              <a:spcBef>
                <a:spcPts val="800"/>
              </a:spcBef>
              <a:spcAft>
                <a:spcPts val="0"/>
              </a:spcAft>
              <a:buClr>
                <a:srgbClr val="FFFFFF"/>
              </a:buClr>
              <a:buSzPts val="1100"/>
              <a:buFont typeface="Inter"/>
              <a:buNone/>
              <a:defRPr sz="1100" b="1">
                <a:solidFill>
                  <a:srgbClr val="FFFFFF"/>
                </a:solidFill>
                <a:latin typeface="Inter"/>
                <a:ea typeface="Inter"/>
                <a:cs typeface="Inter"/>
                <a:sym typeface="Inter"/>
              </a:defRPr>
            </a:lvl3pPr>
            <a:lvl4pPr marL="1828800" lvl="3" indent="-228600" algn="ctr">
              <a:lnSpc>
                <a:spcPct val="90000"/>
              </a:lnSpc>
              <a:spcBef>
                <a:spcPts val="800"/>
              </a:spcBef>
              <a:spcAft>
                <a:spcPts val="0"/>
              </a:spcAft>
              <a:buClr>
                <a:srgbClr val="FFFFFF"/>
              </a:buClr>
              <a:buSzPts val="1100"/>
              <a:buFont typeface="Inter"/>
              <a:buNone/>
              <a:defRPr sz="1100" b="1">
                <a:solidFill>
                  <a:srgbClr val="FFFFFF"/>
                </a:solidFill>
                <a:latin typeface="Inter"/>
                <a:ea typeface="Inter"/>
                <a:cs typeface="Inter"/>
                <a:sym typeface="Inter"/>
              </a:defRPr>
            </a:lvl4pPr>
            <a:lvl5pPr marL="2286000" lvl="4" indent="-228600" algn="ctr">
              <a:lnSpc>
                <a:spcPct val="90000"/>
              </a:lnSpc>
              <a:spcBef>
                <a:spcPts val="800"/>
              </a:spcBef>
              <a:spcAft>
                <a:spcPts val="0"/>
              </a:spcAft>
              <a:buClr>
                <a:srgbClr val="FFFFFF"/>
              </a:buClr>
              <a:buSzPts val="1100"/>
              <a:buFont typeface="Inter"/>
              <a:buNone/>
              <a:defRPr sz="1100" b="1">
                <a:solidFill>
                  <a:srgbClr val="FFFFFF"/>
                </a:solidFill>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18" name="Google Shape;318;p63"/>
          <p:cNvSpPr txBox="1">
            <a:spLocks noGrp="1"/>
          </p:cNvSpPr>
          <p:nvPr>
            <p:ph type="body" idx="14"/>
          </p:nvPr>
        </p:nvSpPr>
        <p:spPr>
          <a:xfrm>
            <a:off x="2756270" y="3177526"/>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19" name="Google Shape;319;p63"/>
          <p:cNvSpPr txBox="1">
            <a:spLocks noGrp="1"/>
          </p:cNvSpPr>
          <p:nvPr>
            <p:ph type="body" idx="15"/>
          </p:nvPr>
        </p:nvSpPr>
        <p:spPr>
          <a:xfrm>
            <a:off x="5283941" y="3177526"/>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20" name="Google Shape;320;p63"/>
          <p:cNvSpPr txBox="1">
            <a:spLocks noGrp="1"/>
          </p:cNvSpPr>
          <p:nvPr>
            <p:ph type="body" idx="16"/>
          </p:nvPr>
        </p:nvSpPr>
        <p:spPr>
          <a:xfrm>
            <a:off x="228600" y="6069348"/>
            <a:ext cx="2259858"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21" name="Google Shape;321;p63"/>
          <p:cNvSpPr txBox="1">
            <a:spLocks noGrp="1"/>
          </p:cNvSpPr>
          <p:nvPr>
            <p:ph type="body" idx="17"/>
          </p:nvPr>
        </p:nvSpPr>
        <p:spPr>
          <a:xfrm>
            <a:off x="2756270" y="6069348"/>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22" name="Google Shape;322;p63"/>
          <p:cNvSpPr txBox="1">
            <a:spLocks noGrp="1"/>
          </p:cNvSpPr>
          <p:nvPr>
            <p:ph type="body" idx="18"/>
          </p:nvPr>
        </p:nvSpPr>
        <p:spPr>
          <a:xfrm>
            <a:off x="5283941" y="6069348"/>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23" name="Google Shape;323;p63"/>
          <p:cNvSpPr txBox="1">
            <a:spLocks noGrp="1"/>
          </p:cNvSpPr>
          <p:nvPr>
            <p:ph type="body" idx="19"/>
          </p:nvPr>
        </p:nvSpPr>
        <p:spPr>
          <a:xfrm>
            <a:off x="228600" y="8975518"/>
            <a:ext cx="2259858"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24" name="Google Shape;324;p63"/>
          <p:cNvSpPr txBox="1">
            <a:spLocks noGrp="1"/>
          </p:cNvSpPr>
          <p:nvPr>
            <p:ph type="body" idx="20"/>
          </p:nvPr>
        </p:nvSpPr>
        <p:spPr>
          <a:xfrm>
            <a:off x="2756270" y="8975518"/>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25" name="Google Shape;325;p63"/>
          <p:cNvSpPr txBox="1">
            <a:spLocks noGrp="1"/>
          </p:cNvSpPr>
          <p:nvPr>
            <p:ph type="body" idx="21"/>
          </p:nvPr>
        </p:nvSpPr>
        <p:spPr>
          <a:xfrm>
            <a:off x="5283941" y="8975518"/>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26" name="Google Shape;326;p63"/>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Pictures + Headline + Text (3x3, Border)">
  <p:cSld name="9 Pictures + Headline + Text (3x3, Border)">
    <p:spTree>
      <p:nvGrpSpPr>
        <p:cNvPr id="1" name="Shape 327"/>
        <p:cNvGrpSpPr/>
        <p:nvPr/>
      </p:nvGrpSpPr>
      <p:grpSpPr>
        <a:xfrm>
          <a:off x="0" y="0"/>
          <a:ext cx="0" cy="0"/>
          <a:chOff x="0" y="0"/>
          <a:chExt cx="0" cy="0"/>
        </a:xfrm>
      </p:grpSpPr>
      <p:sp>
        <p:nvSpPr>
          <p:cNvPr id="328" name="Google Shape;328;p64"/>
          <p:cNvSpPr>
            <a:spLocks noGrp="1"/>
          </p:cNvSpPr>
          <p:nvPr>
            <p:ph type="pic" idx="2"/>
          </p:nvPr>
        </p:nvSpPr>
        <p:spPr>
          <a:xfrm>
            <a:off x="393795" y="1600200"/>
            <a:ext cx="2259859" cy="2188029"/>
          </a:xfrm>
          <a:prstGeom prst="rect">
            <a:avLst/>
          </a:prstGeom>
          <a:noFill/>
          <a:ln>
            <a:noFill/>
          </a:ln>
        </p:spPr>
      </p:sp>
      <p:sp>
        <p:nvSpPr>
          <p:cNvPr id="329" name="Google Shape;329;p64"/>
          <p:cNvSpPr>
            <a:spLocks noGrp="1"/>
          </p:cNvSpPr>
          <p:nvPr>
            <p:ph type="pic" idx="3"/>
          </p:nvPr>
        </p:nvSpPr>
        <p:spPr>
          <a:xfrm>
            <a:off x="2838868" y="1600200"/>
            <a:ext cx="2259859" cy="2188029"/>
          </a:xfrm>
          <a:prstGeom prst="rect">
            <a:avLst/>
          </a:prstGeom>
          <a:noFill/>
          <a:ln>
            <a:noFill/>
          </a:ln>
        </p:spPr>
      </p:sp>
      <p:sp>
        <p:nvSpPr>
          <p:cNvPr id="330" name="Google Shape;330;p64"/>
          <p:cNvSpPr>
            <a:spLocks noGrp="1"/>
          </p:cNvSpPr>
          <p:nvPr>
            <p:ph type="pic" idx="4"/>
          </p:nvPr>
        </p:nvSpPr>
        <p:spPr>
          <a:xfrm>
            <a:off x="5283941" y="1600200"/>
            <a:ext cx="2259859" cy="2188029"/>
          </a:xfrm>
          <a:prstGeom prst="rect">
            <a:avLst/>
          </a:prstGeom>
          <a:noFill/>
          <a:ln>
            <a:noFill/>
          </a:ln>
        </p:spPr>
      </p:sp>
      <p:sp>
        <p:nvSpPr>
          <p:cNvPr id="331" name="Google Shape;331;p64"/>
          <p:cNvSpPr>
            <a:spLocks noGrp="1"/>
          </p:cNvSpPr>
          <p:nvPr>
            <p:ph type="pic" idx="5"/>
          </p:nvPr>
        </p:nvSpPr>
        <p:spPr>
          <a:xfrm>
            <a:off x="393795" y="4303409"/>
            <a:ext cx="2259859" cy="2188029"/>
          </a:xfrm>
          <a:prstGeom prst="rect">
            <a:avLst/>
          </a:prstGeom>
          <a:noFill/>
          <a:ln>
            <a:noFill/>
          </a:ln>
        </p:spPr>
      </p:sp>
      <p:sp>
        <p:nvSpPr>
          <p:cNvPr id="332" name="Google Shape;332;p64"/>
          <p:cNvSpPr>
            <a:spLocks noGrp="1"/>
          </p:cNvSpPr>
          <p:nvPr>
            <p:ph type="pic" idx="6"/>
          </p:nvPr>
        </p:nvSpPr>
        <p:spPr>
          <a:xfrm>
            <a:off x="2838868" y="4303409"/>
            <a:ext cx="2259859" cy="2188029"/>
          </a:xfrm>
          <a:prstGeom prst="rect">
            <a:avLst/>
          </a:prstGeom>
          <a:noFill/>
          <a:ln>
            <a:noFill/>
          </a:ln>
        </p:spPr>
      </p:sp>
      <p:sp>
        <p:nvSpPr>
          <p:cNvPr id="333" name="Google Shape;333;p64"/>
          <p:cNvSpPr>
            <a:spLocks noGrp="1"/>
          </p:cNvSpPr>
          <p:nvPr>
            <p:ph type="pic" idx="7"/>
          </p:nvPr>
        </p:nvSpPr>
        <p:spPr>
          <a:xfrm>
            <a:off x="5283941" y="4303409"/>
            <a:ext cx="2259859" cy="2188029"/>
          </a:xfrm>
          <a:prstGeom prst="rect">
            <a:avLst/>
          </a:prstGeom>
          <a:noFill/>
          <a:ln>
            <a:noFill/>
          </a:ln>
        </p:spPr>
      </p:sp>
      <p:sp>
        <p:nvSpPr>
          <p:cNvPr id="334" name="Google Shape;334;p64"/>
          <p:cNvSpPr>
            <a:spLocks noGrp="1"/>
          </p:cNvSpPr>
          <p:nvPr>
            <p:ph type="pic" idx="8"/>
          </p:nvPr>
        </p:nvSpPr>
        <p:spPr>
          <a:xfrm>
            <a:off x="393795" y="7006618"/>
            <a:ext cx="2259859" cy="2197501"/>
          </a:xfrm>
          <a:prstGeom prst="rect">
            <a:avLst/>
          </a:prstGeom>
          <a:noFill/>
          <a:ln>
            <a:noFill/>
          </a:ln>
        </p:spPr>
      </p:sp>
      <p:sp>
        <p:nvSpPr>
          <p:cNvPr id="335" name="Google Shape;335;p64"/>
          <p:cNvSpPr>
            <a:spLocks noGrp="1"/>
          </p:cNvSpPr>
          <p:nvPr>
            <p:ph type="pic" idx="9"/>
          </p:nvPr>
        </p:nvSpPr>
        <p:spPr>
          <a:xfrm>
            <a:off x="2838868" y="7006618"/>
            <a:ext cx="2259859" cy="2197501"/>
          </a:xfrm>
          <a:prstGeom prst="rect">
            <a:avLst/>
          </a:prstGeom>
          <a:noFill/>
          <a:ln>
            <a:noFill/>
          </a:ln>
        </p:spPr>
      </p:sp>
      <p:sp>
        <p:nvSpPr>
          <p:cNvPr id="336" name="Google Shape;336;p64"/>
          <p:cNvSpPr>
            <a:spLocks noGrp="1"/>
          </p:cNvSpPr>
          <p:nvPr>
            <p:ph type="pic" idx="13"/>
          </p:nvPr>
        </p:nvSpPr>
        <p:spPr>
          <a:xfrm>
            <a:off x="5283941" y="7006618"/>
            <a:ext cx="2259859" cy="2197501"/>
          </a:xfrm>
          <a:prstGeom prst="rect">
            <a:avLst/>
          </a:prstGeom>
          <a:noFill/>
          <a:ln>
            <a:noFill/>
          </a:ln>
        </p:spPr>
      </p:sp>
      <p:sp>
        <p:nvSpPr>
          <p:cNvPr id="337" name="Google Shape;337;p64"/>
          <p:cNvSpPr txBox="1">
            <a:spLocks noGrp="1"/>
          </p:cNvSpPr>
          <p:nvPr>
            <p:ph type="body" idx="1"/>
          </p:nvPr>
        </p:nvSpPr>
        <p:spPr>
          <a:xfrm>
            <a:off x="393795" y="3794759"/>
            <a:ext cx="2259859" cy="244683"/>
          </a:xfrm>
          <a:prstGeom prst="rect">
            <a:avLst/>
          </a:prstGeom>
          <a:solidFill>
            <a:srgbClr val="FFFFFF"/>
          </a:solidFill>
          <a:ln>
            <a:noFill/>
          </a:ln>
        </p:spPr>
        <p:txBody>
          <a:bodyPr spcFirstLastPara="1" wrap="square" lIns="0" tIns="0" rIns="0" bIns="0" anchor="t" anchorCtr="0">
            <a:normAutofit/>
          </a:bodyPr>
          <a:lstStyle>
            <a:lvl1pPr marL="457200" lvl="0" indent="-228600" algn="ctr">
              <a:lnSpc>
                <a:spcPct val="90000"/>
              </a:lnSpc>
              <a:spcBef>
                <a:spcPts val="0"/>
              </a:spcBef>
              <a:spcAft>
                <a:spcPts val="0"/>
              </a:spcAft>
              <a:buClr>
                <a:srgbClr val="000000"/>
              </a:buClr>
              <a:buSzPts val="1100"/>
              <a:buFont typeface="Inter"/>
              <a:buNone/>
              <a:defRPr sz="1100"/>
            </a:lvl1pPr>
            <a:lvl2pPr marL="914400" lvl="1" indent="-228600" algn="ctr">
              <a:lnSpc>
                <a:spcPct val="90000"/>
              </a:lnSpc>
              <a:spcBef>
                <a:spcPts val="0"/>
              </a:spcBef>
              <a:spcAft>
                <a:spcPts val="0"/>
              </a:spcAft>
              <a:buClr>
                <a:srgbClr val="000000"/>
              </a:buClr>
              <a:buSzPts val="1100"/>
              <a:buFont typeface="Inter"/>
              <a:buNone/>
              <a:defRPr sz="1100"/>
            </a:lvl2pPr>
            <a:lvl3pPr marL="1371600" lvl="2" indent="-228600" algn="ctr">
              <a:lnSpc>
                <a:spcPct val="90000"/>
              </a:lnSpc>
              <a:spcBef>
                <a:spcPts val="0"/>
              </a:spcBef>
              <a:spcAft>
                <a:spcPts val="0"/>
              </a:spcAft>
              <a:buClr>
                <a:srgbClr val="000000"/>
              </a:buClr>
              <a:buSzPts val="1100"/>
              <a:buFont typeface="Inter"/>
              <a:buNone/>
              <a:defRPr sz="1100"/>
            </a:lvl3pPr>
            <a:lvl4pPr marL="1828800" lvl="3" indent="-228600" algn="ctr">
              <a:lnSpc>
                <a:spcPct val="90000"/>
              </a:lnSpc>
              <a:spcBef>
                <a:spcPts val="0"/>
              </a:spcBef>
              <a:spcAft>
                <a:spcPts val="0"/>
              </a:spcAft>
              <a:buClr>
                <a:srgbClr val="000000"/>
              </a:buClr>
              <a:buSzPts val="1100"/>
              <a:buFont typeface="Inter"/>
              <a:buNone/>
              <a:defRPr sz="1100"/>
            </a:lvl4pPr>
            <a:lvl5pPr marL="2286000" lvl="4" indent="-228600" algn="ctr">
              <a:lnSpc>
                <a:spcPct val="90000"/>
              </a:lnSpc>
              <a:spcBef>
                <a:spcPts val="0"/>
              </a:spcBef>
              <a:spcAft>
                <a:spcPts val="0"/>
              </a:spcAft>
              <a:buClr>
                <a:srgbClr val="000000"/>
              </a:buClr>
              <a:buSzPts val="1100"/>
              <a:buFont typeface="Inter"/>
              <a:buNone/>
              <a:defRPr sz="11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38" name="Google Shape;338;p64"/>
          <p:cNvSpPr txBox="1">
            <a:spLocks noGrp="1"/>
          </p:cNvSpPr>
          <p:nvPr>
            <p:ph type="body" idx="14"/>
          </p:nvPr>
        </p:nvSpPr>
        <p:spPr>
          <a:xfrm>
            <a:off x="2838868" y="379475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39" name="Google Shape;339;p64"/>
          <p:cNvSpPr txBox="1">
            <a:spLocks noGrp="1"/>
          </p:cNvSpPr>
          <p:nvPr>
            <p:ph type="body" idx="15"/>
          </p:nvPr>
        </p:nvSpPr>
        <p:spPr>
          <a:xfrm>
            <a:off x="5283941" y="379475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40" name="Google Shape;340;p64"/>
          <p:cNvSpPr txBox="1">
            <a:spLocks noGrp="1"/>
          </p:cNvSpPr>
          <p:nvPr>
            <p:ph type="body" idx="16"/>
          </p:nvPr>
        </p:nvSpPr>
        <p:spPr>
          <a:xfrm>
            <a:off x="393795"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41" name="Google Shape;341;p64"/>
          <p:cNvSpPr txBox="1">
            <a:spLocks noGrp="1"/>
          </p:cNvSpPr>
          <p:nvPr>
            <p:ph type="body" idx="17"/>
          </p:nvPr>
        </p:nvSpPr>
        <p:spPr>
          <a:xfrm>
            <a:off x="2838868"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42" name="Google Shape;342;p64"/>
          <p:cNvSpPr txBox="1">
            <a:spLocks noGrp="1"/>
          </p:cNvSpPr>
          <p:nvPr>
            <p:ph type="body" idx="18"/>
          </p:nvPr>
        </p:nvSpPr>
        <p:spPr>
          <a:xfrm>
            <a:off x="5283941"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43" name="Google Shape;343;p64"/>
          <p:cNvSpPr txBox="1">
            <a:spLocks noGrp="1"/>
          </p:cNvSpPr>
          <p:nvPr>
            <p:ph type="body" idx="19"/>
          </p:nvPr>
        </p:nvSpPr>
        <p:spPr>
          <a:xfrm>
            <a:off x="393795"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44" name="Google Shape;344;p64"/>
          <p:cNvSpPr txBox="1">
            <a:spLocks noGrp="1"/>
          </p:cNvSpPr>
          <p:nvPr>
            <p:ph type="body" idx="20"/>
          </p:nvPr>
        </p:nvSpPr>
        <p:spPr>
          <a:xfrm>
            <a:off x="2838868"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45" name="Google Shape;345;p64"/>
          <p:cNvSpPr txBox="1">
            <a:spLocks noGrp="1"/>
          </p:cNvSpPr>
          <p:nvPr>
            <p:ph type="body" idx="21"/>
          </p:nvPr>
        </p:nvSpPr>
        <p:spPr>
          <a:xfrm>
            <a:off x="5283941"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46" name="Google Shape;346;p64"/>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47" name="Google Shape;347;p64"/>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9 Pictures + Headline + Text (3x3, Border)">
  <p:cSld name="1_9 Pictures + Headline + Text (3x3, Border)">
    <p:spTree>
      <p:nvGrpSpPr>
        <p:cNvPr id="1" name="Shape 348"/>
        <p:cNvGrpSpPr/>
        <p:nvPr/>
      </p:nvGrpSpPr>
      <p:grpSpPr>
        <a:xfrm>
          <a:off x="0" y="0"/>
          <a:ext cx="0" cy="0"/>
          <a:chOff x="0" y="0"/>
          <a:chExt cx="0" cy="0"/>
        </a:xfrm>
      </p:grpSpPr>
      <p:sp>
        <p:nvSpPr>
          <p:cNvPr id="349" name="Google Shape;349;p65"/>
          <p:cNvSpPr>
            <a:spLocks noGrp="1"/>
          </p:cNvSpPr>
          <p:nvPr>
            <p:ph type="pic" idx="2"/>
          </p:nvPr>
        </p:nvSpPr>
        <p:spPr>
          <a:xfrm>
            <a:off x="393795" y="1600200"/>
            <a:ext cx="2259859" cy="2188029"/>
          </a:xfrm>
          <a:prstGeom prst="rect">
            <a:avLst/>
          </a:prstGeom>
          <a:noFill/>
          <a:ln>
            <a:noFill/>
          </a:ln>
        </p:spPr>
      </p:sp>
      <p:sp>
        <p:nvSpPr>
          <p:cNvPr id="350" name="Google Shape;350;p65"/>
          <p:cNvSpPr>
            <a:spLocks noGrp="1"/>
          </p:cNvSpPr>
          <p:nvPr>
            <p:ph type="pic" idx="3"/>
          </p:nvPr>
        </p:nvSpPr>
        <p:spPr>
          <a:xfrm>
            <a:off x="2838868" y="1600200"/>
            <a:ext cx="2259859" cy="2188029"/>
          </a:xfrm>
          <a:prstGeom prst="rect">
            <a:avLst/>
          </a:prstGeom>
          <a:noFill/>
          <a:ln>
            <a:noFill/>
          </a:ln>
        </p:spPr>
      </p:sp>
      <p:sp>
        <p:nvSpPr>
          <p:cNvPr id="351" name="Google Shape;351;p65"/>
          <p:cNvSpPr>
            <a:spLocks noGrp="1"/>
          </p:cNvSpPr>
          <p:nvPr>
            <p:ph type="pic" idx="4"/>
          </p:nvPr>
        </p:nvSpPr>
        <p:spPr>
          <a:xfrm>
            <a:off x="5283941" y="1600200"/>
            <a:ext cx="2259859" cy="2188029"/>
          </a:xfrm>
          <a:prstGeom prst="rect">
            <a:avLst/>
          </a:prstGeom>
          <a:noFill/>
          <a:ln>
            <a:noFill/>
          </a:ln>
        </p:spPr>
      </p:sp>
      <p:sp>
        <p:nvSpPr>
          <p:cNvPr id="352" name="Google Shape;352;p65"/>
          <p:cNvSpPr>
            <a:spLocks noGrp="1"/>
          </p:cNvSpPr>
          <p:nvPr>
            <p:ph type="pic" idx="5"/>
          </p:nvPr>
        </p:nvSpPr>
        <p:spPr>
          <a:xfrm>
            <a:off x="393795" y="4303409"/>
            <a:ext cx="2259859" cy="2188029"/>
          </a:xfrm>
          <a:prstGeom prst="rect">
            <a:avLst/>
          </a:prstGeom>
          <a:noFill/>
          <a:ln>
            <a:noFill/>
          </a:ln>
        </p:spPr>
      </p:sp>
      <p:sp>
        <p:nvSpPr>
          <p:cNvPr id="353" name="Google Shape;353;p65"/>
          <p:cNvSpPr>
            <a:spLocks noGrp="1"/>
          </p:cNvSpPr>
          <p:nvPr>
            <p:ph type="pic" idx="6"/>
          </p:nvPr>
        </p:nvSpPr>
        <p:spPr>
          <a:xfrm>
            <a:off x="2838868" y="4303409"/>
            <a:ext cx="2259859" cy="2188029"/>
          </a:xfrm>
          <a:prstGeom prst="rect">
            <a:avLst/>
          </a:prstGeom>
          <a:noFill/>
          <a:ln>
            <a:noFill/>
          </a:ln>
        </p:spPr>
      </p:sp>
      <p:sp>
        <p:nvSpPr>
          <p:cNvPr id="354" name="Google Shape;354;p65"/>
          <p:cNvSpPr>
            <a:spLocks noGrp="1"/>
          </p:cNvSpPr>
          <p:nvPr>
            <p:ph type="pic" idx="7"/>
          </p:nvPr>
        </p:nvSpPr>
        <p:spPr>
          <a:xfrm>
            <a:off x="5283941" y="4303409"/>
            <a:ext cx="2259859" cy="2188029"/>
          </a:xfrm>
          <a:prstGeom prst="rect">
            <a:avLst/>
          </a:prstGeom>
          <a:noFill/>
          <a:ln>
            <a:noFill/>
          </a:ln>
        </p:spPr>
      </p:sp>
      <p:sp>
        <p:nvSpPr>
          <p:cNvPr id="355" name="Google Shape;355;p65"/>
          <p:cNvSpPr>
            <a:spLocks noGrp="1"/>
          </p:cNvSpPr>
          <p:nvPr>
            <p:ph type="pic" idx="8"/>
          </p:nvPr>
        </p:nvSpPr>
        <p:spPr>
          <a:xfrm>
            <a:off x="393795" y="7006618"/>
            <a:ext cx="2259859" cy="2197501"/>
          </a:xfrm>
          <a:prstGeom prst="rect">
            <a:avLst/>
          </a:prstGeom>
          <a:noFill/>
          <a:ln>
            <a:noFill/>
          </a:ln>
        </p:spPr>
      </p:sp>
      <p:sp>
        <p:nvSpPr>
          <p:cNvPr id="356" name="Google Shape;356;p65"/>
          <p:cNvSpPr>
            <a:spLocks noGrp="1"/>
          </p:cNvSpPr>
          <p:nvPr>
            <p:ph type="pic" idx="9"/>
          </p:nvPr>
        </p:nvSpPr>
        <p:spPr>
          <a:xfrm>
            <a:off x="2838868" y="7006618"/>
            <a:ext cx="2259859" cy="2197501"/>
          </a:xfrm>
          <a:prstGeom prst="rect">
            <a:avLst/>
          </a:prstGeom>
          <a:noFill/>
          <a:ln>
            <a:noFill/>
          </a:ln>
        </p:spPr>
      </p:sp>
      <p:sp>
        <p:nvSpPr>
          <p:cNvPr id="357" name="Google Shape;357;p65"/>
          <p:cNvSpPr>
            <a:spLocks noGrp="1"/>
          </p:cNvSpPr>
          <p:nvPr>
            <p:ph type="pic" idx="13"/>
          </p:nvPr>
        </p:nvSpPr>
        <p:spPr>
          <a:xfrm>
            <a:off x="5283941" y="7006618"/>
            <a:ext cx="2259859" cy="2197501"/>
          </a:xfrm>
          <a:prstGeom prst="rect">
            <a:avLst/>
          </a:prstGeom>
          <a:noFill/>
          <a:ln>
            <a:noFill/>
          </a:ln>
        </p:spPr>
      </p:sp>
      <p:sp>
        <p:nvSpPr>
          <p:cNvPr id="358" name="Google Shape;358;p65"/>
          <p:cNvSpPr txBox="1">
            <a:spLocks noGrp="1"/>
          </p:cNvSpPr>
          <p:nvPr>
            <p:ph type="body" idx="1"/>
          </p:nvPr>
        </p:nvSpPr>
        <p:spPr>
          <a:xfrm>
            <a:off x="393795" y="3794759"/>
            <a:ext cx="2259859" cy="244683"/>
          </a:xfrm>
          <a:prstGeom prst="rect">
            <a:avLst/>
          </a:prstGeom>
          <a:solidFill>
            <a:srgbClr val="FFFFFF"/>
          </a:solidFill>
          <a:ln>
            <a:noFill/>
          </a:ln>
        </p:spPr>
        <p:txBody>
          <a:bodyPr spcFirstLastPara="1" wrap="square" lIns="0" tIns="0" rIns="0" bIns="0" anchor="t" anchorCtr="0">
            <a:normAutofit/>
          </a:bodyPr>
          <a:lstStyle>
            <a:lvl1pPr marL="457200" lvl="0" indent="-228600" algn="ctr">
              <a:lnSpc>
                <a:spcPct val="90000"/>
              </a:lnSpc>
              <a:spcBef>
                <a:spcPts val="0"/>
              </a:spcBef>
              <a:spcAft>
                <a:spcPts val="0"/>
              </a:spcAft>
              <a:buClr>
                <a:srgbClr val="000000"/>
              </a:buClr>
              <a:buSzPts val="1100"/>
              <a:buFont typeface="Inter"/>
              <a:buNone/>
              <a:defRPr sz="1100"/>
            </a:lvl1pPr>
            <a:lvl2pPr marL="914400" lvl="1" indent="-228600" algn="ctr">
              <a:lnSpc>
                <a:spcPct val="90000"/>
              </a:lnSpc>
              <a:spcBef>
                <a:spcPts val="0"/>
              </a:spcBef>
              <a:spcAft>
                <a:spcPts val="0"/>
              </a:spcAft>
              <a:buClr>
                <a:srgbClr val="000000"/>
              </a:buClr>
              <a:buSzPts val="1100"/>
              <a:buFont typeface="Inter"/>
              <a:buNone/>
              <a:defRPr sz="1100"/>
            </a:lvl2pPr>
            <a:lvl3pPr marL="1371600" lvl="2" indent="-228600" algn="ctr">
              <a:lnSpc>
                <a:spcPct val="90000"/>
              </a:lnSpc>
              <a:spcBef>
                <a:spcPts val="0"/>
              </a:spcBef>
              <a:spcAft>
                <a:spcPts val="0"/>
              </a:spcAft>
              <a:buClr>
                <a:srgbClr val="000000"/>
              </a:buClr>
              <a:buSzPts val="1100"/>
              <a:buFont typeface="Inter"/>
              <a:buNone/>
              <a:defRPr sz="1100"/>
            </a:lvl3pPr>
            <a:lvl4pPr marL="1828800" lvl="3" indent="-228600" algn="ctr">
              <a:lnSpc>
                <a:spcPct val="90000"/>
              </a:lnSpc>
              <a:spcBef>
                <a:spcPts val="0"/>
              </a:spcBef>
              <a:spcAft>
                <a:spcPts val="0"/>
              </a:spcAft>
              <a:buClr>
                <a:srgbClr val="000000"/>
              </a:buClr>
              <a:buSzPts val="1100"/>
              <a:buFont typeface="Inter"/>
              <a:buNone/>
              <a:defRPr sz="1100"/>
            </a:lvl4pPr>
            <a:lvl5pPr marL="2286000" lvl="4" indent="-228600" algn="ctr">
              <a:lnSpc>
                <a:spcPct val="90000"/>
              </a:lnSpc>
              <a:spcBef>
                <a:spcPts val="0"/>
              </a:spcBef>
              <a:spcAft>
                <a:spcPts val="0"/>
              </a:spcAft>
              <a:buClr>
                <a:srgbClr val="000000"/>
              </a:buClr>
              <a:buSzPts val="1100"/>
              <a:buFont typeface="Inter"/>
              <a:buNone/>
              <a:defRPr sz="11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59" name="Google Shape;359;p65"/>
          <p:cNvSpPr txBox="1">
            <a:spLocks noGrp="1"/>
          </p:cNvSpPr>
          <p:nvPr>
            <p:ph type="body" idx="14"/>
          </p:nvPr>
        </p:nvSpPr>
        <p:spPr>
          <a:xfrm>
            <a:off x="2838868" y="379475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60" name="Google Shape;360;p65"/>
          <p:cNvSpPr txBox="1">
            <a:spLocks noGrp="1"/>
          </p:cNvSpPr>
          <p:nvPr>
            <p:ph type="body" idx="15"/>
          </p:nvPr>
        </p:nvSpPr>
        <p:spPr>
          <a:xfrm>
            <a:off x="5283941" y="379475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61" name="Google Shape;361;p65"/>
          <p:cNvSpPr txBox="1">
            <a:spLocks noGrp="1"/>
          </p:cNvSpPr>
          <p:nvPr>
            <p:ph type="body" idx="16"/>
          </p:nvPr>
        </p:nvSpPr>
        <p:spPr>
          <a:xfrm>
            <a:off x="393795"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62" name="Google Shape;362;p65"/>
          <p:cNvSpPr txBox="1">
            <a:spLocks noGrp="1"/>
          </p:cNvSpPr>
          <p:nvPr>
            <p:ph type="body" idx="17"/>
          </p:nvPr>
        </p:nvSpPr>
        <p:spPr>
          <a:xfrm>
            <a:off x="2838868"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63" name="Google Shape;363;p65"/>
          <p:cNvSpPr txBox="1">
            <a:spLocks noGrp="1"/>
          </p:cNvSpPr>
          <p:nvPr>
            <p:ph type="body" idx="18"/>
          </p:nvPr>
        </p:nvSpPr>
        <p:spPr>
          <a:xfrm>
            <a:off x="5283941"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64" name="Google Shape;364;p65"/>
          <p:cNvSpPr txBox="1">
            <a:spLocks noGrp="1"/>
          </p:cNvSpPr>
          <p:nvPr>
            <p:ph type="body" idx="19"/>
          </p:nvPr>
        </p:nvSpPr>
        <p:spPr>
          <a:xfrm>
            <a:off x="393795"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65" name="Google Shape;365;p65"/>
          <p:cNvSpPr txBox="1">
            <a:spLocks noGrp="1"/>
          </p:cNvSpPr>
          <p:nvPr>
            <p:ph type="body" idx="20"/>
          </p:nvPr>
        </p:nvSpPr>
        <p:spPr>
          <a:xfrm>
            <a:off x="2838868"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66" name="Google Shape;366;p65"/>
          <p:cNvSpPr txBox="1">
            <a:spLocks noGrp="1"/>
          </p:cNvSpPr>
          <p:nvPr>
            <p:ph type="body" idx="21"/>
          </p:nvPr>
        </p:nvSpPr>
        <p:spPr>
          <a:xfrm>
            <a:off x="5283941"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67" name="Google Shape;367;p65"/>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68" name="Google Shape;368;p65"/>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 Pictures + Text (2x2, Border)">
  <p:cSld name="4 Pictures + Text (2x2, Border)">
    <p:spTree>
      <p:nvGrpSpPr>
        <p:cNvPr id="1" name="Shape 369"/>
        <p:cNvGrpSpPr/>
        <p:nvPr/>
      </p:nvGrpSpPr>
      <p:grpSpPr>
        <a:xfrm>
          <a:off x="0" y="0"/>
          <a:ext cx="0" cy="0"/>
          <a:chOff x="0" y="0"/>
          <a:chExt cx="0" cy="0"/>
        </a:xfrm>
      </p:grpSpPr>
      <p:sp>
        <p:nvSpPr>
          <p:cNvPr id="370" name="Google Shape;370;p66"/>
          <p:cNvSpPr>
            <a:spLocks noGrp="1"/>
          </p:cNvSpPr>
          <p:nvPr>
            <p:ph type="pic" idx="2"/>
          </p:nvPr>
        </p:nvSpPr>
        <p:spPr>
          <a:xfrm>
            <a:off x="393795" y="1295400"/>
            <a:ext cx="3424006" cy="3315173"/>
          </a:xfrm>
          <a:prstGeom prst="rect">
            <a:avLst/>
          </a:prstGeom>
          <a:noFill/>
          <a:ln>
            <a:noFill/>
          </a:ln>
        </p:spPr>
      </p:sp>
      <p:sp>
        <p:nvSpPr>
          <p:cNvPr id="371" name="Google Shape;371;p66"/>
          <p:cNvSpPr txBox="1">
            <a:spLocks noGrp="1"/>
          </p:cNvSpPr>
          <p:nvPr>
            <p:ph type="body" idx="1"/>
          </p:nvPr>
        </p:nvSpPr>
        <p:spPr>
          <a:xfrm>
            <a:off x="393795" y="4605442"/>
            <a:ext cx="3424007" cy="24468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2" name="Google Shape;372;p66"/>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73" name="Google Shape;373;p66"/>
          <p:cNvSpPr>
            <a:spLocks noGrp="1"/>
          </p:cNvSpPr>
          <p:nvPr>
            <p:ph type="pic" idx="3"/>
          </p:nvPr>
        </p:nvSpPr>
        <p:spPr>
          <a:xfrm>
            <a:off x="3954600" y="1295400"/>
            <a:ext cx="3424006" cy="3315173"/>
          </a:xfrm>
          <a:prstGeom prst="rect">
            <a:avLst/>
          </a:prstGeom>
          <a:noFill/>
          <a:ln>
            <a:noFill/>
          </a:ln>
        </p:spPr>
      </p:sp>
      <p:sp>
        <p:nvSpPr>
          <p:cNvPr id="374" name="Google Shape;374;p66"/>
          <p:cNvSpPr txBox="1">
            <a:spLocks noGrp="1"/>
          </p:cNvSpPr>
          <p:nvPr>
            <p:ph type="body" idx="4"/>
          </p:nvPr>
        </p:nvSpPr>
        <p:spPr>
          <a:xfrm>
            <a:off x="3954600" y="4605442"/>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5" name="Google Shape;375;p66"/>
          <p:cNvSpPr>
            <a:spLocks noGrp="1"/>
          </p:cNvSpPr>
          <p:nvPr>
            <p:ph type="pic" idx="5"/>
          </p:nvPr>
        </p:nvSpPr>
        <p:spPr>
          <a:xfrm>
            <a:off x="393795" y="5279345"/>
            <a:ext cx="3424006" cy="3315174"/>
          </a:xfrm>
          <a:prstGeom prst="rect">
            <a:avLst/>
          </a:prstGeom>
          <a:noFill/>
          <a:ln>
            <a:noFill/>
          </a:ln>
        </p:spPr>
      </p:sp>
      <p:sp>
        <p:nvSpPr>
          <p:cNvPr id="376" name="Google Shape;376;p66"/>
          <p:cNvSpPr txBox="1">
            <a:spLocks noGrp="1"/>
          </p:cNvSpPr>
          <p:nvPr>
            <p:ph type="body" idx="6"/>
          </p:nvPr>
        </p:nvSpPr>
        <p:spPr>
          <a:xfrm>
            <a:off x="393794" y="8594518"/>
            <a:ext cx="3424008"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7" name="Google Shape;377;p66"/>
          <p:cNvSpPr>
            <a:spLocks noGrp="1"/>
          </p:cNvSpPr>
          <p:nvPr>
            <p:ph type="pic" idx="7"/>
          </p:nvPr>
        </p:nvSpPr>
        <p:spPr>
          <a:xfrm>
            <a:off x="3954600" y="5279345"/>
            <a:ext cx="3424006" cy="3315174"/>
          </a:xfrm>
          <a:prstGeom prst="rect">
            <a:avLst/>
          </a:prstGeom>
          <a:noFill/>
          <a:ln>
            <a:noFill/>
          </a:ln>
        </p:spPr>
      </p:sp>
      <p:sp>
        <p:nvSpPr>
          <p:cNvPr id="378" name="Google Shape;378;p66"/>
          <p:cNvSpPr txBox="1">
            <a:spLocks noGrp="1"/>
          </p:cNvSpPr>
          <p:nvPr>
            <p:ph type="body" idx="8"/>
          </p:nvPr>
        </p:nvSpPr>
        <p:spPr>
          <a:xfrm>
            <a:off x="3954600" y="8594518"/>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4 Pictures + Text (2x2, Border)">
  <p:cSld name="1_4 Pictures + Text (2x2, Border)">
    <p:spTree>
      <p:nvGrpSpPr>
        <p:cNvPr id="1" name="Shape 379"/>
        <p:cNvGrpSpPr/>
        <p:nvPr/>
      </p:nvGrpSpPr>
      <p:grpSpPr>
        <a:xfrm>
          <a:off x="0" y="0"/>
          <a:ext cx="0" cy="0"/>
          <a:chOff x="0" y="0"/>
          <a:chExt cx="0" cy="0"/>
        </a:xfrm>
      </p:grpSpPr>
      <p:sp>
        <p:nvSpPr>
          <p:cNvPr id="380" name="Google Shape;380;p67"/>
          <p:cNvSpPr>
            <a:spLocks noGrp="1"/>
          </p:cNvSpPr>
          <p:nvPr>
            <p:ph type="pic" idx="2"/>
          </p:nvPr>
        </p:nvSpPr>
        <p:spPr>
          <a:xfrm>
            <a:off x="393795" y="1295400"/>
            <a:ext cx="3424006" cy="3315173"/>
          </a:xfrm>
          <a:prstGeom prst="rect">
            <a:avLst/>
          </a:prstGeom>
          <a:noFill/>
          <a:ln>
            <a:noFill/>
          </a:ln>
        </p:spPr>
      </p:sp>
      <p:sp>
        <p:nvSpPr>
          <p:cNvPr id="381" name="Google Shape;381;p67"/>
          <p:cNvSpPr txBox="1">
            <a:spLocks noGrp="1"/>
          </p:cNvSpPr>
          <p:nvPr>
            <p:ph type="body" idx="1"/>
          </p:nvPr>
        </p:nvSpPr>
        <p:spPr>
          <a:xfrm>
            <a:off x="393795" y="4605442"/>
            <a:ext cx="3424007" cy="24468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82" name="Google Shape;382;p67"/>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83" name="Google Shape;383;p67"/>
          <p:cNvSpPr>
            <a:spLocks noGrp="1"/>
          </p:cNvSpPr>
          <p:nvPr>
            <p:ph type="pic" idx="3"/>
          </p:nvPr>
        </p:nvSpPr>
        <p:spPr>
          <a:xfrm>
            <a:off x="3954600" y="1295400"/>
            <a:ext cx="3424006" cy="3315173"/>
          </a:xfrm>
          <a:prstGeom prst="rect">
            <a:avLst/>
          </a:prstGeom>
          <a:noFill/>
          <a:ln>
            <a:noFill/>
          </a:ln>
        </p:spPr>
      </p:sp>
      <p:sp>
        <p:nvSpPr>
          <p:cNvPr id="384" name="Google Shape;384;p67"/>
          <p:cNvSpPr txBox="1">
            <a:spLocks noGrp="1"/>
          </p:cNvSpPr>
          <p:nvPr>
            <p:ph type="body" idx="4"/>
          </p:nvPr>
        </p:nvSpPr>
        <p:spPr>
          <a:xfrm>
            <a:off x="3954600" y="4605442"/>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85" name="Google Shape;385;p67"/>
          <p:cNvSpPr>
            <a:spLocks noGrp="1"/>
          </p:cNvSpPr>
          <p:nvPr>
            <p:ph type="pic" idx="5"/>
          </p:nvPr>
        </p:nvSpPr>
        <p:spPr>
          <a:xfrm>
            <a:off x="393795" y="5279345"/>
            <a:ext cx="3424006" cy="3315174"/>
          </a:xfrm>
          <a:prstGeom prst="rect">
            <a:avLst/>
          </a:prstGeom>
          <a:noFill/>
          <a:ln>
            <a:noFill/>
          </a:ln>
        </p:spPr>
      </p:sp>
      <p:sp>
        <p:nvSpPr>
          <p:cNvPr id="386" name="Google Shape;386;p67"/>
          <p:cNvSpPr txBox="1">
            <a:spLocks noGrp="1"/>
          </p:cNvSpPr>
          <p:nvPr>
            <p:ph type="body" idx="6"/>
          </p:nvPr>
        </p:nvSpPr>
        <p:spPr>
          <a:xfrm>
            <a:off x="393794" y="8594518"/>
            <a:ext cx="3424008"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87" name="Google Shape;387;p67"/>
          <p:cNvSpPr>
            <a:spLocks noGrp="1"/>
          </p:cNvSpPr>
          <p:nvPr>
            <p:ph type="pic" idx="7"/>
          </p:nvPr>
        </p:nvSpPr>
        <p:spPr>
          <a:xfrm>
            <a:off x="3954600" y="5279345"/>
            <a:ext cx="3424006" cy="3315174"/>
          </a:xfrm>
          <a:prstGeom prst="rect">
            <a:avLst/>
          </a:prstGeom>
          <a:noFill/>
          <a:ln>
            <a:noFill/>
          </a:ln>
        </p:spPr>
      </p:sp>
      <p:sp>
        <p:nvSpPr>
          <p:cNvPr id="388" name="Google Shape;388;p67"/>
          <p:cNvSpPr txBox="1">
            <a:spLocks noGrp="1"/>
          </p:cNvSpPr>
          <p:nvPr>
            <p:ph type="body" idx="8"/>
          </p:nvPr>
        </p:nvSpPr>
        <p:spPr>
          <a:xfrm>
            <a:off x="3954600" y="8594518"/>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9 Pictures + Headline + Text (2x2, Border)">
  <p:cSld name="9 Pictures + Headline + Text (2x2, Border)">
    <p:spTree>
      <p:nvGrpSpPr>
        <p:cNvPr id="1" name="Shape 389"/>
        <p:cNvGrpSpPr/>
        <p:nvPr/>
      </p:nvGrpSpPr>
      <p:grpSpPr>
        <a:xfrm>
          <a:off x="0" y="0"/>
          <a:ext cx="0" cy="0"/>
          <a:chOff x="0" y="0"/>
          <a:chExt cx="0" cy="0"/>
        </a:xfrm>
      </p:grpSpPr>
      <p:sp>
        <p:nvSpPr>
          <p:cNvPr id="390" name="Google Shape;390;p68"/>
          <p:cNvSpPr>
            <a:spLocks noGrp="1"/>
          </p:cNvSpPr>
          <p:nvPr>
            <p:ph type="pic" idx="2"/>
          </p:nvPr>
        </p:nvSpPr>
        <p:spPr>
          <a:xfrm>
            <a:off x="393795" y="1600200"/>
            <a:ext cx="3424006" cy="3315173"/>
          </a:xfrm>
          <a:prstGeom prst="rect">
            <a:avLst/>
          </a:prstGeom>
          <a:noFill/>
          <a:ln>
            <a:noFill/>
          </a:ln>
        </p:spPr>
      </p:sp>
      <p:sp>
        <p:nvSpPr>
          <p:cNvPr id="391" name="Google Shape;391;p68"/>
          <p:cNvSpPr txBox="1">
            <a:spLocks noGrp="1"/>
          </p:cNvSpPr>
          <p:nvPr>
            <p:ph type="body" idx="1"/>
          </p:nvPr>
        </p:nvSpPr>
        <p:spPr>
          <a:xfrm>
            <a:off x="393795" y="4910242"/>
            <a:ext cx="3424007" cy="24468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92" name="Google Shape;392;p68"/>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393" name="Google Shape;393;p68"/>
          <p:cNvSpPr>
            <a:spLocks noGrp="1"/>
          </p:cNvSpPr>
          <p:nvPr>
            <p:ph type="pic" idx="3"/>
          </p:nvPr>
        </p:nvSpPr>
        <p:spPr>
          <a:xfrm>
            <a:off x="3954600" y="1600200"/>
            <a:ext cx="3424006" cy="3315173"/>
          </a:xfrm>
          <a:prstGeom prst="rect">
            <a:avLst/>
          </a:prstGeom>
          <a:noFill/>
          <a:ln>
            <a:noFill/>
          </a:ln>
        </p:spPr>
      </p:sp>
      <p:sp>
        <p:nvSpPr>
          <p:cNvPr id="394" name="Google Shape;394;p68"/>
          <p:cNvSpPr txBox="1">
            <a:spLocks noGrp="1"/>
          </p:cNvSpPr>
          <p:nvPr>
            <p:ph type="body" idx="4"/>
          </p:nvPr>
        </p:nvSpPr>
        <p:spPr>
          <a:xfrm>
            <a:off x="3954600" y="4910242"/>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95" name="Google Shape;395;p68"/>
          <p:cNvSpPr>
            <a:spLocks noGrp="1"/>
          </p:cNvSpPr>
          <p:nvPr>
            <p:ph type="pic" idx="5"/>
          </p:nvPr>
        </p:nvSpPr>
        <p:spPr>
          <a:xfrm>
            <a:off x="393795" y="5584145"/>
            <a:ext cx="3424006" cy="3315174"/>
          </a:xfrm>
          <a:prstGeom prst="rect">
            <a:avLst/>
          </a:prstGeom>
          <a:noFill/>
          <a:ln>
            <a:noFill/>
          </a:ln>
        </p:spPr>
      </p:sp>
      <p:sp>
        <p:nvSpPr>
          <p:cNvPr id="396" name="Google Shape;396;p68"/>
          <p:cNvSpPr txBox="1">
            <a:spLocks noGrp="1"/>
          </p:cNvSpPr>
          <p:nvPr>
            <p:ph type="body" idx="6"/>
          </p:nvPr>
        </p:nvSpPr>
        <p:spPr>
          <a:xfrm>
            <a:off x="393794" y="8899318"/>
            <a:ext cx="3424008"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97" name="Google Shape;397;p68"/>
          <p:cNvSpPr>
            <a:spLocks noGrp="1"/>
          </p:cNvSpPr>
          <p:nvPr>
            <p:ph type="pic" idx="7"/>
          </p:nvPr>
        </p:nvSpPr>
        <p:spPr>
          <a:xfrm>
            <a:off x="3954600" y="5584145"/>
            <a:ext cx="3424006" cy="3315174"/>
          </a:xfrm>
          <a:prstGeom prst="rect">
            <a:avLst/>
          </a:prstGeom>
          <a:noFill/>
          <a:ln>
            <a:noFill/>
          </a:ln>
        </p:spPr>
      </p:sp>
      <p:sp>
        <p:nvSpPr>
          <p:cNvPr id="398" name="Google Shape;398;p68"/>
          <p:cNvSpPr txBox="1">
            <a:spLocks noGrp="1"/>
          </p:cNvSpPr>
          <p:nvPr>
            <p:ph type="body" idx="8"/>
          </p:nvPr>
        </p:nvSpPr>
        <p:spPr>
          <a:xfrm>
            <a:off x="3954600" y="8899318"/>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99" name="Google Shape;399;p68"/>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9 Pictures + Headline + Text (2x2, Border)">
  <p:cSld name="1_9 Pictures + Headline + Text (2x2, Border)">
    <p:spTree>
      <p:nvGrpSpPr>
        <p:cNvPr id="1" name="Shape 400"/>
        <p:cNvGrpSpPr/>
        <p:nvPr/>
      </p:nvGrpSpPr>
      <p:grpSpPr>
        <a:xfrm>
          <a:off x="0" y="0"/>
          <a:ext cx="0" cy="0"/>
          <a:chOff x="0" y="0"/>
          <a:chExt cx="0" cy="0"/>
        </a:xfrm>
      </p:grpSpPr>
      <p:sp>
        <p:nvSpPr>
          <p:cNvPr id="401" name="Google Shape;401;p69"/>
          <p:cNvSpPr>
            <a:spLocks noGrp="1"/>
          </p:cNvSpPr>
          <p:nvPr>
            <p:ph type="pic" idx="2"/>
          </p:nvPr>
        </p:nvSpPr>
        <p:spPr>
          <a:xfrm>
            <a:off x="393795" y="1600200"/>
            <a:ext cx="3424006" cy="3315173"/>
          </a:xfrm>
          <a:prstGeom prst="rect">
            <a:avLst/>
          </a:prstGeom>
          <a:noFill/>
          <a:ln>
            <a:noFill/>
          </a:ln>
        </p:spPr>
      </p:sp>
      <p:sp>
        <p:nvSpPr>
          <p:cNvPr id="402" name="Google Shape;402;p69"/>
          <p:cNvSpPr txBox="1">
            <a:spLocks noGrp="1"/>
          </p:cNvSpPr>
          <p:nvPr>
            <p:ph type="body" idx="1"/>
          </p:nvPr>
        </p:nvSpPr>
        <p:spPr>
          <a:xfrm>
            <a:off x="393795" y="4910242"/>
            <a:ext cx="3424007" cy="24468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03" name="Google Shape;403;p69"/>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04" name="Google Shape;404;p69"/>
          <p:cNvSpPr>
            <a:spLocks noGrp="1"/>
          </p:cNvSpPr>
          <p:nvPr>
            <p:ph type="pic" idx="3"/>
          </p:nvPr>
        </p:nvSpPr>
        <p:spPr>
          <a:xfrm>
            <a:off x="3954600" y="1600200"/>
            <a:ext cx="3424006" cy="3315173"/>
          </a:xfrm>
          <a:prstGeom prst="rect">
            <a:avLst/>
          </a:prstGeom>
          <a:noFill/>
          <a:ln>
            <a:noFill/>
          </a:ln>
        </p:spPr>
      </p:sp>
      <p:sp>
        <p:nvSpPr>
          <p:cNvPr id="405" name="Google Shape;405;p69"/>
          <p:cNvSpPr txBox="1">
            <a:spLocks noGrp="1"/>
          </p:cNvSpPr>
          <p:nvPr>
            <p:ph type="body" idx="4"/>
          </p:nvPr>
        </p:nvSpPr>
        <p:spPr>
          <a:xfrm>
            <a:off x="3954600" y="4910242"/>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06" name="Google Shape;406;p69"/>
          <p:cNvSpPr>
            <a:spLocks noGrp="1"/>
          </p:cNvSpPr>
          <p:nvPr>
            <p:ph type="pic" idx="5"/>
          </p:nvPr>
        </p:nvSpPr>
        <p:spPr>
          <a:xfrm>
            <a:off x="393795" y="5584145"/>
            <a:ext cx="3424006" cy="3315174"/>
          </a:xfrm>
          <a:prstGeom prst="rect">
            <a:avLst/>
          </a:prstGeom>
          <a:noFill/>
          <a:ln>
            <a:noFill/>
          </a:ln>
        </p:spPr>
      </p:sp>
      <p:sp>
        <p:nvSpPr>
          <p:cNvPr id="407" name="Google Shape;407;p69"/>
          <p:cNvSpPr txBox="1">
            <a:spLocks noGrp="1"/>
          </p:cNvSpPr>
          <p:nvPr>
            <p:ph type="body" idx="6"/>
          </p:nvPr>
        </p:nvSpPr>
        <p:spPr>
          <a:xfrm>
            <a:off x="393794" y="8899318"/>
            <a:ext cx="3424008"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08" name="Google Shape;408;p69"/>
          <p:cNvSpPr>
            <a:spLocks noGrp="1"/>
          </p:cNvSpPr>
          <p:nvPr>
            <p:ph type="pic" idx="7"/>
          </p:nvPr>
        </p:nvSpPr>
        <p:spPr>
          <a:xfrm>
            <a:off x="3954600" y="5584145"/>
            <a:ext cx="3424006" cy="3315174"/>
          </a:xfrm>
          <a:prstGeom prst="rect">
            <a:avLst/>
          </a:prstGeom>
          <a:noFill/>
          <a:ln>
            <a:noFill/>
          </a:ln>
        </p:spPr>
      </p:sp>
      <p:sp>
        <p:nvSpPr>
          <p:cNvPr id="409" name="Google Shape;409;p69"/>
          <p:cNvSpPr txBox="1">
            <a:spLocks noGrp="1"/>
          </p:cNvSpPr>
          <p:nvPr>
            <p:ph type="body" idx="8"/>
          </p:nvPr>
        </p:nvSpPr>
        <p:spPr>
          <a:xfrm>
            <a:off x="3954600" y="8899318"/>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10" name="Google Shape;410;p69"/>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Highlight Layout 7eaikd">
  <p:cSld name="Highlight Layout 7eaikd">
    <p:spTree>
      <p:nvGrpSpPr>
        <p:cNvPr id="1" name="Shape 411"/>
        <p:cNvGrpSpPr/>
        <p:nvPr/>
      </p:nvGrpSpPr>
      <p:grpSpPr>
        <a:xfrm>
          <a:off x="0" y="0"/>
          <a:ext cx="0" cy="0"/>
          <a:chOff x="0" y="0"/>
          <a:chExt cx="0" cy="0"/>
        </a:xfrm>
      </p:grpSpPr>
      <p:sp>
        <p:nvSpPr>
          <p:cNvPr id="412" name="Google Shape;412;p70"/>
          <p:cNvSpPr>
            <a:spLocks noGrp="1"/>
          </p:cNvSpPr>
          <p:nvPr>
            <p:ph type="pic" idx="2"/>
          </p:nvPr>
        </p:nvSpPr>
        <p:spPr>
          <a:xfrm>
            <a:off x="1447800" y="2064511"/>
            <a:ext cx="5791200" cy="2744439"/>
          </a:xfrm>
          <a:prstGeom prst="rect">
            <a:avLst/>
          </a:prstGeom>
          <a:noFill/>
          <a:ln>
            <a:noFill/>
          </a:ln>
        </p:spPr>
      </p:sp>
      <p:sp>
        <p:nvSpPr>
          <p:cNvPr id="413" name="Google Shape;413;p70"/>
          <p:cNvSpPr>
            <a:spLocks noGrp="1"/>
          </p:cNvSpPr>
          <p:nvPr>
            <p:ph type="pic" idx="3"/>
          </p:nvPr>
        </p:nvSpPr>
        <p:spPr>
          <a:xfrm>
            <a:off x="1447800" y="5865864"/>
            <a:ext cx="5791200" cy="2744438"/>
          </a:xfrm>
          <a:prstGeom prst="rect">
            <a:avLst/>
          </a:prstGeom>
          <a:noFill/>
          <a:ln>
            <a:noFill/>
          </a:ln>
        </p:spPr>
      </p:sp>
      <p:sp>
        <p:nvSpPr>
          <p:cNvPr id="414" name="Google Shape;414;p70"/>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15" name="Google Shape;415;p70"/>
          <p:cNvSpPr txBox="1">
            <a:spLocks noGrp="1"/>
          </p:cNvSpPr>
          <p:nvPr>
            <p:ph type="body" idx="1"/>
          </p:nvPr>
        </p:nvSpPr>
        <p:spPr>
          <a:xfrm>
            <a:off x="1447800" y="4904601"/>
            <a:ext cx="5791200" cy="27700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16" name="Google Shape;416;p70"/>
          <p:cNvSpPr txBox="1">
            <a:spLocks noGrp="1"/>
          </p:cNvSpPr>
          <p:nvPr>
            <p:ph type="body" idx="4"/>
          </p:nvPr>
        </p:nvSpPr>
        <p:spPr>
          <a:xfrm>
            <a:off x="1447800" y="8714600"/>
            <a:ext cx="5791200" cy="277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17" name="Google Shape;417;p70"/>
          <p:cNvSpPr txBox="1">
            <a:spLocks noGrp="1"/>
          </p:cNvSpPr>
          <p:nvPr>
            <p:ph type="title"/>
          </p:nvPr>
        </p:nvSpPr>
        <p:spPr>
          <a:xfrm>
            <a:off x="1446848" y="837759"/>
            <a:ext cx="5791201" cy="991041"/>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 Layout 78iukjs">
  <p:cSld name="Highlight Layout 78iukjs">
    <p:spTree>
      <p:nvGrpSpPr>
        <p:cNvPr id="1" name="Shape 418"/>
        <p:cNvGrpSpPr/>
        <p:nvPr/>
      </p:nvGrpSpPr>
      <p:grpSpPr>
        <a:xfrm>
          <a:off x="0" y="0"/>
          <a:ext cx="0" cy="0"/>
          <a:chOff x="0" y="0"/>
          <a:chExt cx="0" cy="0"/>
        </a:xfrm>
      </p:grpSpPr>
      <p:sp>
        <p:nvSpPr>
          <p:cNvPr id="419" name="Google Shape;419;p71"/>
          <p:cNvSpPr>
            <a:spLocks noGrp="1"/>
          </p:cNvSpPr>
          <p:nvPr>
            <p:ph type="pic" idx="2"/>
          </p:nvPr>
        </p:nvSpPr>
        <p:spPr>
          <a:xfrm>
            <a:off x="1447800" y="2064511"/>
            <a:ext cx="6324600" cy="2744439"/>
          </a:xfrm>
          <a:prstGeom prst="rect">
            <a:avLst/>
          </a:prstGeom>
          <a:noFill/>
          <a:ln>
            <a:noFill/>
          </a:ln>
        </p:spPr>
      </p:sp>
      <p:sp>
        <p:nvSpPr>
          <p:cNvPr id="420" name="Google Shape;420;p71"/>
          <p:cNvSpPr>
            <a:spLocks noGrp="1"/>
          </p:cNvSpPr>
          <p:nvPr>
            <p:ph type="pic" idx="3"/>
          </p:nvPr>
        </p:nvSpPr>
        <p:spPr>
          <a:xfrm>
            <a:off x="1447800" y="5865864"/>
            <a:ext cx="6324600" cy="2744438"/>
          </a:xfrm>
          <a:prstGeom prst="rect">
            <a:avLst/>
          </a:prstGeom>
          <a:noFill/>
          <a:ln>
            <a:noFill/>
          </a:ln>
        </p:spPr>
      </p:sp>
      <p:sp>
        <p:nvSpPr>
          <p:cNvPr id="421" name="Google Shape;421;p71"/>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22" name="Google Shape;422;p71"/>
          <p:cNvSpPr txBox="1">
            <a:spLocks noGrp="1"/>
          </p:cNvSpPr>
          <p:nvPr>
            <p:ph type="body" idx="1"/>
          </p:nvPr>
        </p:nvSpPr>
        <p:spPr>
          <a:xfrm>
            <a:off x="1447800" y="4904601"/>
            <a:ext cx="5791200" cy="27700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23" name="Google Shape;423;p71"/>
          <p:cNvSpPr txBox="1">
            <a:spLocks noGrp="1"/>
          </p:cNvSpPr>
          <p:nvPr>
            <p:ph type="body" idx="4"/>
          </p:nvPr>
        </p:nvSpPr>
        <p:spPr>
          <a:xfrm>
            <a:off x="1447800" y="8714600"/>
            <a:ext cx="5791200" cy="277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24" name="Google Shape;424;p71"/>
          <p:cNvSpPr txBox="1">
            <a:spLocks noGrp="1"/>
          </p:cNvSpPr>
          <p:nvPr>
            <p:ph type="title"/>
          </p:nvPr>
        </p:nvSpPr>
        <p:spPr>
          <a:xfrm>
            <a:off x="1446848" y="837759"/>
            <a:ext cx="5791201" cy="991041"/>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ole-Page Image + Text">
  <p:cSld name="Whole-Page Image + Text">
    <p:spTree>
      <p:nvGrpSpPr>
        <p:cNvPr id="1" name="Shape 425"/>
        <p:cNvGrpSpPr/>
        <p:nvPr/>
      </p:nvGrpSpPr>
      <p:grpSpPr>
        <a:xfrm>
          <a:off x="0" y="0"/>
          <a:ext cx="0" cy="0"/>
          <a:chOff x="0" y="0"/>
          <a:chExt cx="0" cy="0"/>
        </a:xfrm>
      </p:grpSpPr>
      <p:sp>
        <p:nvSpPr>
          <p:cNvPr id="426" name="Google Shape;426;p72"/>
          <p:cNvSpPr>
            <a:spLocks noGrp="1"/>
          </p:cNvSpPr>
          <p:nvPr>
            <p:ph type="pic" idx="2"/>
          </p:nvPr>
        </p:nvSpPr>
        <p:spPr>
          <a:xfrm>
            <a:off x="0" y="0"/>
            <a:ext cx="7772400" cy="10058400"/>
          </a:xfrm>
          <a:prstGeom prst="rect">
            <a:avLst/>
          </a:prstGeom>
          <a:noFill/>
          <a:ln>
            <a:noFill/>
          </a:ln>
        </p:spPr>
      </p:sp>
      <p:sp>
        <p:nvSpPr>
          <p:cNvPr id="427" name="Google Shape;427;p72"/>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28" name="Google Shape;428;p72"/>
          <p:cNvSpPr txBox="1">
            <a:spLocks noGrp="1"/>
          </p:cNvSpPr>
          <p:nvPr>
            <p:ph type="body" idx="1"/>
          </p:nvPr>
        </p:nvSpPr>
        <p:spPr>
          <a:xfrm>
            <a:off x="3666428" y="6222341"/>
            <a:ext cx="3593593" cy="923331"/>
          </a:xfrm>
          <a:prstGeom prst="rect">
            <a:avLst/>
          </a:prstGeom>
          <a:solidFill>
            <a:srgbClr val="FFFFFF">
              <a:alpha val="80000"/>
            </a:srgbClr>
          </a:solidFill>
          <a:ln>
            <a:noFill/>
          </a:ln>
        </p:spPr>
        <p:txBody>
          <a:bodyPr spcFirstLastPara="1" wrap="square" lIns="182875" tIns="182875" rIns="182875" bIns="182875" anchor="ctr" anchorCtr="0">
            <a:normAutofit/>
          </a:bodyPr>
          <a:lstStyle>
            <a:lvl1pPr marL="457200" lvl="0" indent="-228600" algn="l">
              <a:lnSpc>
                <a:spcPct val="100000"/>
              </a:lnSpc>
              <a:spcBef>
                <a:spcPts val="800"/>
              </a:spcBef>
              <a:spcAft>
                <a:spcPts val="0"/>
              </a:spcAft>
              <a:buClr>
                <a:srgbClr val="000000"/>
              </a:buClr>
              <a:buSzPts val="1800"/>
              <a:buFont typeface="Inter"/>
              <a:buNone/>
              <a:defRPr sz="1800"/>
            </a:lvl1pPr>
            <a:lvl2pPr marL="914400" lvl="1" indent="-228600" algn="l">
              <a:lnSpc>
                <a:spcPct val="100000"/>
              </a:lnSpc>
              <a:spcBef>
                <a:spcPts val="800"/>
              </a:spcBef>
              <a:spcAft>
                <a:spcPts val="0"/>
              </a:spcAft>
              <a:buClr>
                <a:srgbClr val="000000"/>
              </a:buClr>
              <a:buSzPts val="1800"/>
              <a:buFont typeface="Inter"/>
              <a:buNone/>
              <a:defRPr sz="1800"/>
            </a:lvl2pPr>
            <a:lvl3pPr marL="1371600" lvl="2" indent="-228600" algn="l">
              <a:lnSpc>
                <a:spcPct val="100000"/>
              </a:lnSpc>
              <a:spcBef>
                <a:spcPts val="800"/>
              </a:spcBef>
              <a:spcAft>
                <a:spcPts val="0"/>
              </a:spcAft>
              <a:buClr>
                <a:srgbClr val="000000"/>
              </a:buClr>
              <a:buSzPts val="1800"/>
              <a:buFont typeface="Inter"/>
              <a:buNone/>
              <a:defRPr sz="1800"/>
            </a:lvl3pPr>
            <a:lvl4pPr marL="1828800" lvl="3" indent="-228600" algn="l">
              <a:lnSpc>
                <a:spcPct val="100000"/>
              </a:lnSpc>
              <a:spcBef>
                <a:spcPts val="800"/>
              </a:spcBef>
              <a:spcAft>
                <a:spcPts val="0"/>
              </a:spcAft>
              <a:buClr>
                <a:srgbClr val="000000"/>
              </a:buClr>
              <a:buSzPts val="1800"/>
              <a:buFont typeface="Inter"/>
              <a:buNone/>
              <a:defRPr sz="1800"/>
            </a:lvl4pPr>
            <a:lvl5pPr marL="2286000" lvl="4" indent="-228600" algn="l">
              <a:lnSpc>
                <a:spcPct val="100000"/>
              </a:lnSpc>
              <a:spcBef>
                <a:spcPts val="800"/>
              </a:spcBef>
              <a:spcAft>
                <a:spcPts val="0"/>
              </a:spcAft>
              <a:buClr>
                <a:srgbClr val="000000"/>
              </a:buClr>
              <a:buSzPts val="1800"/>
              <a:buFont typeface="Inter"/>
              <a:buNone/>
              <a:defRPr sz="18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gonal Layout 1">
  <p:cSld name="Diagonal Layout 1">
    <p:spTree>
      <p:nvGrpSpPr>
        <p:cNvPr id="1" name="Shape 28"/>
        <p:cNvGrpSpPr/>
        <p:nvPr/>
      </p:nvGrpSpPr>
      <p:grpSpPr>
        <a:xfrm>
          <a:off x="0" y="0"/>
          <a:ext cx="0" cy="0"/>
          <a:chOff x="0" y="0"/>
          <a:chExt cx="0" cy="0"/>
        </a:xfrm>
      </p:grpSpPr>
      <p:sp>
        <p:nvSpPr>
          <p:cNvPr id="29" name="Google Shape;29;p46"/>
          <p:cNvSpPr>
            <a:spLocks noGrp="1"/>
          </p:cNvSpPr>
          <p:nvPr>
            <p:ph type="pic" idx="2"/>
          </p:nvPr>
        </p:nvSpPr>
        <p:spPr>
          <a:xfrm>
            <a:off x="0" y="0"/>
            <a:ext cx="3886200" cy="5029200"/>
          </a:xfrm>
          <a:prstGeom prst="rect">
            <a:avLst/>
          </a:prstGeom>
          <a:noFill/>
          <a:ln>
            <a:noFill/>
          </a:ln>
        </p:spPr>
      </p:sp>
      <p:sp>
        <p:nvSpPr>
          <p:cNvPr id="30" name="Google Shape;30;p46"/>
          <p:cNvSpPr txBox="1">
            <a:spLocks noGrp="1"/>
          </p:cNvSpPr>
          <p:nvPr>
            <p:ph type="sldNum" idx="12"/>
          </p:nvPr>
        </p:nvSpPr>
        <p:spPr>
          <a:xfrm>
            <a:off x="111153"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31" name="Google Shape;31;p46"/>
          <p:cNvSpPr txBox="1">
            <a:spLocks noGrp="1"/>
          </p:cNvSpPr>
          <p:nvPr>
            <p:ph type="body" idx="1"/>
          </p:nvPr>
        </p:nvSpPr>
        <p:spPr>
          <a:xfrm>
            <a:off x="4114800" y="23760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2" name="Google Shape;32;p46"/>
          <p:cNvSpPr>
            <a:spLocks noGrp="1"/>
          </p:cNvSpPr>
          <p:nvPr>
            <p:ph type="pic" idx="3"/>
          </p:nvPr>
        </p:nvSpPr>
        <p:spPr>
          <a:xfrm>
            <a:off x="3886200" y="5029200"/>
            <a:ext cx="3886200" cy="5029200"/>
          </a:xfrm>
          <a:prstGeom prst="rect">
            <a:avLst/>
          </a:prstGeom>
          <a:noFill/>
          <a:ln>
            <a:noFill/>
          </a:ln>
        </p:spPr>
      </p:sp>
      <p:sp>
        <p:nvSpPr>
          <p:cNvPr id="33" name="Google Shape;33;p46"/>
          <p:cNvSpPr txBox="1">
            <a:spLocks noGrp="1"/>
          </p:cNvSpPr>
          <p:nvPr>
            <p:ph type="body" idx="4"/>
          </p:nvPr>
        </p:nvSpPr>
        <p:spPr>
          <a:xfrm>
            <a:off x="850410" y="74053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Highlight Layout 5">
  <p:cSld name="1_Highlight Layout 5">
    <p:spTree>
      <p:nvGrpSpPr>
        <p:cNvPr id="1" name="Shape 429"/>
        <p:cNvGrpSpPr/>
        <p:nvPr/>
      </p:nvGrpSpPr>
      <p:grpSpPr>
        <a:xfrm>
          <a:off x="0" y="0"/>
          <a:ext cx="0" cy="0"/>
          <a:chOff x="0" y="0"/>
          <a:chExt cx="0" cy="0"/>
        </a:xfrm>
      </p:grpSpPr>
      <p:sp>
        <p:nvSpPr>
          <p:cNvPr id="430" name="Google Shape;430;p73"/>
          <p:cNvSpPr>
            <a:spLocks noGrp="1"/>
          </p:cNvSpPr>
          <p:nvPr>
            <p:ph type="pic" idx="2"/>
          </p:nvPr>
        </p:nvSpPr>
        <p:spPr>
          <a:xfrm>
            <a:off x="501698" y="2067039"/>
            <a:ext cx="6311804" cy="6314961"/>
          </a:xfrm>
          <a:prstGeom prst="rect">
            <a:avLst/>
          </a:prstGeom>
          <a:noFill/>
          <a:ln>
            <a:noFill/>
          </a:ln>
        </p:spPr>
      </p:sp>
      <p:sp>
        <p:nvSpPr>
          <p:cNvPr id="431" name="Google Shape;431;p73"/>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32" name="Google Shape;432;p73"/>
          <p:cNvSpPr txBox="1">
            <a:spLocks noGrp="1"/>
          </p:cNvSpPr>
          <p:nvPr>
            <p:ph type="body" idx="1"/>
          </p:nvPr>
        </p:nvSpPr>
        <p:spPr>
          <a:xfrm>
            <a:off x="2286000" y="7543800"/>
            <a:ext cx="4343400" cy="1676400"/>
          </a:xfrm>
          <a:prstGeom prst="rect">
            <a:avLst/>
          </a:prstGeom>
          <a:solidFill>
            <a:srgbClr val="4C69A1">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33" name="Google Shape;433;p73"/>
          <p:cNvSpPr txBox="1">
            <a:spLocks noGrp="1"/>
          </p:cNvSpPr>
          <p:nvPr>
            <p:ph type="title"/>
          </p:nvPr>
        </p:nvSpPr>
        <p:spPr>
          <a:xfrm>
            <a:off x="501698" y="1563547"/>
            <a:ext cx="5791201" cy="492444"/>
          </a:xfrm>
          <a:prstGeom prst="rect">
            <a:avLst/>
          </a:prstGeom>
          <a:noFill/>
          <a:ln>
            <a:noFill/>
          </a:ln>
        </p:spPr>
        <p:txBody>
          <a:bodyPr spcFirstLastPara="1" wrap="square" lIns="0" tIns="0" rIns="0" bIns="0" anchor="b" anchorCtr="0">
            <a:normAutofit/>
          </a:bodyPr>
          <a:lstStyle>
            <a:lvl1pPr lvl="0" algn="l">
              <a:lnSpc>
                <a:spcPct val="75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Highlight Layout 2">
  <p:cSld name="Highlight Layout 2">
    <p:spTree>
      <p:nvGrpSpPr>
        <p:cNvPr id="1" name="Shape 434"/>
        <p:cNvGrpSpPr/>
        <p:nvPr/>
      </p:nvGrpSpPr>
      <p:grpSpPr>
        <a:xfrm>
          <a:off x="0" y="0"/>
          <a:ext cx="0" cy="0"/>
          <a:chOff x="0" y="0"/>
          <a:chExt cx="0" cy="0"/>
        </a:xfrm>
      </p:grpSpPr>
      <p:sp>
        <p:nvSpPr>
          <p:cNvPr id="435" name="Google Shape;435;p74"/>
          <p:cNvSpPr>
            <a:spLocks noGrp="1"/>
          </p:cNvSpPr>
          <p:nvPr>
            <p:ph type="pic" idx="2"/>
          </p:nvPr>
        </p:nvSpPr>
        <p:spPr>
          <a:xfrm>
            <a:off x="550698" y="782097"/>
            <a:ext cx="6671004" cy="2677383"/>
          </a:xfrm>
          <a:prstGeom prst="rect">
            <a:avLst/>
          </a:prstGeom>
          <a:noFill/>
          <a:ln>
            <a:noFill/>
          </a:ln>
        </p:spPr>
      </p:sp>
      <p:sp>
        <p:nvSpPr>
          <p:cNvPr id="436" name="Google Shape;436;p74"/>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37" name="Google Shape;437;p74"/>
          <p:cNvSpPr txBox="1">
            <a:spLocks noGrp="1"/>
          </p:cNvSpPr>
          <p:nvPr>
            <p:ph type="body" idx="1"/>
          </p:nvPr>
        </p:nvSpPr>
        <p:spPr>
          <a:xfrm>
            <a:off x="550698" y="3657600"/>
            <a:ext cx="6671004" cy="2316480"/>
          </a:xfrm>
          <a:prstGeom prst="rect">
            <a:avLst/>
          </a:prstGeom>
          <a:solidFill>
            <a:srgbClr val="4C69A1"/>
          </a:solidFill>
          <a:ln>
            <a:noFill/>
          </a:ln>
        </p:spPr>
        <p:txBody>
          <a:bodyPr spcFirstLastPara="1" wrap="square" lIns="45675" tIns="45675" rIns="45675" bIns="45675" anchor="ctr" anchorCtr="0">
            <a:normAutofit/>
          </a:bodyPr>
          <a:lstStyle>
            <a:lvl1pPr marL="457200" lvl="0" indent="-228600" algn="l">
              <a:lnSpc>
                <a:spcPct val="90000"/>
              </a:lnSpc>
              <a:spcBef>
                <a:spcPts val="6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6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6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6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6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38" name="Google Shape;438;p74"/>
          <p:cNvSpPr>
            <a:spLocks noGrp="1"/>
          </p:cNvSpPr>
          <p:nvPr>
            <p:ph type="pic" idx="3"/>
          </p:nvPr>
        </p:nvSpPr>
        <p:spPr>
          <a:xfrm>
            <a:off x="550698" y="6172200"/>
            <a:ext cx="3200401" cy="3182112"/>
          </a:xfrm>
          <a:prstGeom prst="rect">
            <a:avLst/>
          </a:prstGeom>
          <a:noFill/>
          <a:ln>
            <a:noFill/>
          </a:ln>
        </p:spPr>
      </p:sp>
      <p:sp>
        <p:nvSpPr>
          <p:cNvPr id="439" name="Google Shape;439;p74"/>
          <p:cNvSpPr>
            <a:spLocks noGrp="1"/>
          </p:cNvSpPr>
          <p:nvPr>
            <p:ph type="pic" idx="4"/>
          </p:nvPr>
        </p:nvSpPr>
        <p:spPr>
          <a:xfrm>
            <a:off x="4021301" y="6172200"/>
            <a:ext cx="3200401" cy="3182112"/>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_Highlight Layout 87ss">
  <p:cSld name="5_Highlight Layout 87ss">
    <p:spTree>
      <p:nvGrpSpPr>
        <p:cNvPr id="1" name="Shape 440"/>
        <p:cNvGrpSpPr/>
        <p:nvPr/>
      </p:nvGrpSpPr>
      <p:grpSpPr>
        <a:xfrm>
          <a:off x="0" y="0"/>
          <a:ext cx="0" cy="0"/>
          <a:chOff x="0" y="0"/>
          <a:chExt cx="0" cy="0"/>
        </a:xfrm>
      </p:grpSpPr>
      <p:sp>
        <p:nvSpPr>
          <p:cNvPr id="441" name="Google Shape;441;p75"/>
          <p:cNvSpPr>
            <a:spLocks noGrp="1"/>
          </p:cNvSpPr>
          <p:nvPr>
            <p:ph type="pic" idx="2"/>
          </p:nvPr>
        </p:nvSpPr>
        <p:spPr>
          <a:xfrm>
            <a:off x="838200" y="1979962"/>
            <a:ext cx="2971800" cy="2972735"/>
          </a:xfrm>
          <a:prstGeom prst="rect">
            <a:avLst/>
          </a:prstGeom>
          <a:noFill/>
          <a:ln>
            <a:noFill/>
          </a:ln>
        </p:spPr>
      </p:sp>
      <p:sp>
        <p:nvSpPr>
          <p:cNvPr id="442" name="Google Shape;442;p75"/>
          <p:cNvSpPr>
            <a:spLocks noGrp="1"/>
          </p:cNvSpPr>
          <p:nvPr>
            <p:ph type="pic" idx="3"/>
          </p:nvPr>
        </p:nvSpPr>
        <p:spPr>
          <a:xfrm>
            <a:off x="3962401" y="1979962"/>
            <a:ext cx="2971801" cy="2972735"/>
          </a:xfrm>
          <a:prstGeom prst="rect">
            <a:avLst/>
          </a:prstGeom>
          <a:noFill/>
          <a:ln>
            <a:noFill/>
          </a:ln>
        </p:spPr>
      </p:sp>
      <p:sp>
        <p:nvSpPr>
          <p:cNvPr id="443" name="Google Shape;443;p75"/>
          <p:cNvSpPr>
            <a:spLocks noGrp="1"/>
          </p:cNvSpPr>
          <p:nvPr>
            <p:ph type="pic" idx="4"/>
          </p:nvPr>
        </p:nvSpPr>
        <p:spPr>
          <a:xfrm>
            <a:off x="838200" y="5105400"/>
            <a:ext cx="2971800" cy="2972735"/>
          </a:xfrm>
          <a:prstGeom prst="rect">
            <a:avLst/>
          </a:prstGeom>
          <a:noFill/>
          <a:ln>
            <a:noFill/>
          </a:ln>
        </p:spPr>
      </p:sp>
      <p:sp>
        <p:nvSpPr>
          <p:cNvPr id="444" name="Google Shape;444;p75"/>
          <p:cNvSpPr>
            <a:spLocks noGrp="1"/>
          </p:cNvSpPr>
          <p:nvPr>
            <p:ph type="pic" idx="5"/>
          </p:nvPr>
        </p:nvSpPr>
        <p:spPr>
          <a:xfrm>
            <a:off x="3962401" y="5105400"/>
            <a:ext cx="2971801" cy="2972735"/>
          </a:xfrm>
          <a:prstGeom prst="rect">
            <a:avLst/>
          </a:prstGeom>
          <a:noFill/>
          <a:ln>
            <a:noFill/>
          </a:ln>
        </p:spPr>
      </p:sp>
      <p:sp>
        <p:nvSpPr>
          <p:cNvPr id="445" name="Google Shape;445;p75"/>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46" name="Google Shape;446;p75"/>
          <p:cNvSpPr txBox="1">
            <a:spLocks noGrp="1"/>
          </p:cNvSpPr>
          <p:nvPr>
            <p:ph type="body" idx="1"/>
          </p:nvPr>
        </p:nvSpPr>
        <p:spPr>
          <a:xfrm>
            <a:off x="1981200" y="4191000"/>
            <a:ext cx="3810000" cy="1676400"/>
          </a:xfrm>
          <a:prstGeom prst="rect">
            <a:avLst/>
          </a:prstGeom>
          <a:solidFill>
            <a:srgbClr val="4C69A1">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47"/>
        <p:cNvGrpSpPr/>
        <p:nvPr/>
      </p:nvGrpSpPr>
      <p:grpSpPr>
        <a:xfrm>
          <a:off x="0" y="0"/>
          <a:ext cx="0" cy="0"/>
          <a:chOff x="0" y="0"/>
          <a:chExt cx="0" cy="0"/>
        </a:xfrm>
      </p:grpSpPr>
      <p:sp>
        <p:nvSpPr>
          <p:cNvPr id="448" name="Google Shape;448;p76"/>
          <p:cNvSpPr txBox="1">
            <a:spLocks noGrp="1"/>
          </p:cNvSpPr>
          <p:nvPr>
            <p:ph type="title"/>
          </p:nvPr>
        </p:nvSpPr>
        <p:spPr>
          <a:xfrm>
            <a:off x="534352" y="761558"/>
            <a:ext cx="6703696" cy="99104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449" name="Google Shape;449;p76"/>
          <p:cNvSpPr txBox="1">
            <a:spLocks noGrp="1"/>
          </p:cNvSpPr>
          <p:nvPr>
            <p:ph type="sldNum" idx="12"/>
          </p:nvPr>
        </p:nvSpPr>
        <p:spPr>
          <a:xfrm>
            <a:off x="3824233" y="9707282"/>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Slide/Section Header 1">
  <p:cSld name="1_Title Slide/Section Header 1">
    <p:spTree>
      <p:nvGrpSpPr>
        <p:cNvPr id="1" name="Shape 450"/>
        <p:cNvGrpSpPr/>
        <p:nvPr/>
      </p:nvGrpSpPr>
      <p:grpSpPr>
        <a:xfrm>
          <a:off x="0" y="0"/>
          <a:ext cx="0" cy="0"/>
          <a:chOff x="0" y="0"/>
          <a:chExt cx="0" cy="0"/>
        </a:xfrm>
      </p:grpSpPr>
      <p:sp>
        <p:nvSpPr>
          <p:cNvPr id="451" name="Google Shape;451;p77"/>
          <p:cNvSpPr>
            <a:spLocks noGrp="1"/>
          </p:cNvSpPr>
          <p:nvPr>
            <p:ph type="pic" idx="2"/>
          </p:nvPr>
        </p:nvSpPr>
        <p:spPr>
          <a:xfrm>
            <a:off x="0" y="0"/>
            <a:ext cx="7772400" cy="10058400"/>
          </a:xfrm>
          <a:prstGeom prst="rect">
            <a:avLst/>
          </a:prstGeom>
          <a:noFill/>
          <a:ln>
            <a:noFill/>
          </a:ln>
        </p:spPr>
      </p:sp>
      <p:sp>
        <p:nvSpPr>
          <p:cNvPr id="452" name="Google Shape;452;p77"/>
          <p:cNvSpPr txBox="1">
            <a:spLocks noGrp="1"/>
          </p:cNvSpPr>
          <p:nvPr>
            <p:ph type="title"/>
          </p:nvPr>
        </p:nvSpPr>
        <p:spPr>
          <a:xfrm>
            <a:off x="228600" y="6205306"/>
            <a:ext cx="5794682" cy="1754327"/>
          </a:xfrm>
          <a:prstGeom prst="rect">
            <a:avLst/>
          </a:prstGeom>
          <a:solidFill>
            <a:srgbClr val="4C69A1">
              <a:alpha val="80000"/>
            </a:srgbClr>
          </a:solid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453" name="Google Shape;453;p77"/>
          <p:cNvSpPr/>
          <p:nvPr/>
        </p:nvSpPr>
        <p:spPr>
          <a:xfrm>
            <a:off x="228600" y="228600"/>
            <a:ext cx="7315200" cy="9601200"/>
          </a:xfrm>
          <a:prstGeom prst="rect">
            <a:avLst/>
          </a:prstGeom>
          <a:noFill/>
          <a:ln w="12700" cap="flat" cmpd="sng">
            <a:solidFill>
              <a:srgbClr val="D8D8D8">
                <a:alpha val="74901"/>
              </a:srgbClr>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454" name="Google Shape;454;p77"/>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Section Header 3">
  <p:cSld name="Title Slide/Section Header 3">
    <p:bg>
      <p:bgPr>
        <a:solidFill>
          <a:srgbClr val="4C69A1"/>
        </a:solidFill>
        <a:effectLst/>
      </p:bgPr>
    </p:bg>
    <p:spTree>
      <p:nvGrpSpPr>
        <p:cNvPr id="1" name="Shape 455"/>
        <p:cNvGrpSpPr/>
        <p:nvPr/>
      </p:nvGrpSpPr>
      <p:grpSpPr>
        <a:xfrm>
          <a:off x="0" y="0"/>
          <a:ext cx="0" cy="0"/>
          <a:chOff x="0" y="0"/>
          <a:chExt cx="0" cy="0"/>
        </a:xfrm>
      </p:grpSpPr>
      <p:sp>
        <p:nvSpPr>
          <p:cNvPr id="456" name="Google Shape;456;p78"/>
          <p:cNvSpPr>
            <a:spLocks noGrp="1"/>
          </p:cNvSpPr>
          <p:nvPr>
            <p:ph type="pic" idx="2"/>
          </p:nvPr>
        </p:nvSpPr>
        <p:spPr>
          <a:xfrm>
            <a:off x="0" y="0"/>
            <a:ext cx="2597150" cy="2514600"/>
          </a:xfrm>
          <a:prstGeom prst="rect">
            <a:avLst/>
          </a:prstGeom>
          <a:noFill/>
          <a:ln>
            <a:noFill/>
          </a:ln>
          <a:effectLst>
            <a:outerShdw blurRad="101600" rotWithShape="0">
              <a:srgbClr val="000000">
                <a:alpha val="40000"/>
              </a:srgbClr>
            </a:outerShdw>
          </a:effectLst>
        </p:spPr>
      </p:sp>
      <p:sp>
        <p:nvSpPr>
          <p:cNvPr id="457" name="Google Shape;457;p78"/>
          <p:cNvSpPr>
            <a:spLocks noGrp="1"/>
          </p:cNvSpPr>
          <p:nvPr>
            <p:ph type="pic" idx="3"/>
          </p:nvPr>
        </p:nvSpPr>
        <p:spPr>
          <a:xfrm>
            <a:off x="2597150" y="0"/>
            <a:ext cx="2597150" cy="2514600"/>
          </a:xfrm>
          <a:prstGeom prst="rect">
            <a:avLst/>
          </a:prstGeom>
          <a:noFill/>
          <a:ln>
            <a:noFill/>
          </a:ln>
          <a:effectLst>
            <a:outerShdw blurRad="101600" rotWithShape="0">
              <a:srgbClr val="000000">
                <a:alpha val="40000"/>
              </a:srgbClr>
            </a:outerShdw>
          </a:effectLst>
        </p:spPr>
      </p:sp>
      <p:sp>
        <p:nvSpPr>
          <p:cNvPr id="458" name="Google Shape;458;p78"/>
          <p:cNvSpPr>
            <a:spLocks noGrp="1"/>
          </p:cNvSpPr>
          <p:nvPr>
            <p:ph type="pic" idx="4"/>
          </p:nvPr>
        </p:nvSpPr>
        <p:spPr>
          <a:xfrm>
            <a:off x="5194300" y="0"/>
            <a:ext cx="2578100" cy="2514600"/>
          </a:xfrm>
          <a:prstGeom prst="rect">
            <a:avLst/>
          </a:prstGeom>
          <a:noFill/>
          <a:ln>
            <a:noFill/>
          </a:ln>
          <a:effectLst>
            <a:outerShdw blurRad="101600" rotWithShape="0">
              <a:srgbClr val="000000">
                <a:alpha val="40000"/>
              </a:srgbClr>
            </a:outerShdw>
          </a:effectLst>
        </p:spPr>
      </p:sp>
      <p:sp>
        <p:nvSpPr>
          <p:cNvPr id="459" name="Google Shape;459;p78"/>
          <p:cNvSpPr>
            <a:spLocks noGrp="1"/>
          </p:cNvSpPr>
          <p:nvPr>
            <p:ph type="pic" idx="5"/>
          </p:nvPr>
        </p:nvSpPr>
        <p:spPr>
          <a:xfrm>
            <a:off x="0" y="2514600"/>
            <a:ext cx="2597150" cy="2514600"/>
          </a:xfrm>
          <a:prstGeom prst="rect">
            <a:avLst/>
          </a:prstGeom>
          <a:noFill/>
          <a:ln>
            <a:noFill/>
          </a:ln>
          <a:effectLst>
            <a:outerShdw blurRad="101600" rotWithShape="0">
              <a:srgbClr val="000000">
                <a:alpha val="40000"/>
              </a:srgbClr>
            </a:outerShdw>
          </a:effectLst>
        </p:spPr>
      </p:sp>
      <p:sp>
        <p:nvSpPr>
          <p:cNvPr id="460" name="Google Shape;460;p78"/>
          <p:cNvSpPr>
            <a:spLocks noGrp="1"/>
          </p:cNvSpPr>
          <p:nvPr>
            <p:ph type="pic" idx="6"/>
          </p:nvPr>
        </p:nvSpPr>
        <p:spPr>
          <a:xfrm>
            <a:off x="2597150" y="2514600"/>
            <a:ext cx="2597150" cy="2514600"/>
          </a:xfrm>
          <a:prstGeom prst="rect">
            <a:avLst/>
          </a:prstGeom>
          <a:noFill/>
          <a:ln>
            <a:noFill/>
          </a:ln>
          <a:effectLst>
            <a:outerShdw blurRad="101600" rotWithShape="0">
              <a:srgbClr val="000000">
                <a:alpha val="40000"/>
              </a:srgbClr>
            </a:outerShdw>
          </a:effectLst>
        </p:spPr>
      </p:sp>
      <p:sp>
        <p:nvSpPr>
          <p:cNvPr id="461" name="Google Shape;461;p78"/>
          <p:cNvSpPr>
            <a:spLocks noGrp="1"/>
          </p:cNvSpPr>
          <p:nvPr>
            <p:ph type="pic" idx="7"/>
          </p:nvPr>
        </p:nvSpPr>
        <p:spPr>
          <a:xfrm>
            <a:off x="5194300" y="2514600"/>
            <a:ext cx="2578100" cy="2514600"/>
          </a:xfrm>
          <a:prstGeom prst="rect">
            <a:avLst/>
          </a:prstGeom>
          <a:noFill/>
          <a:ln>
            <a:noFill/>
          </a:ln>
          <a:effectLst>
            <a:outerShdw blurRad="101600" rotWithShape="0">
              <a:srgbClr val="000000">
                <a:alpha val="40000"/>
              </a:srgbClr>
            </a:outerShdw>
          </a:effectLst>
        </p:spPr>
      </p:sp>
      <p:sp>
        <p:nvSpPr>
          <p:cNvPr id="462" name="Google Shape;462;p78"/>
          <p:cNvSpPr txBox="1">
            <a:spLocks noGrp="1"/>
          </p:cNvSpPr>
          <p:nvPr>
            <p:ph type="title"/>
          </p:nvPr>
        </p:nvSpPr>
        <p:spPr>
          <a:xfrm>
            <a:off x="914400" y="5323961"/>
            <a:ext cx="5943601" cy="1512723"/>
          </a:xfrm>
          <a:prstGeom prst="rect">
            <a:avLst/>
          </a:prstGeom>
          <a:noFill/>
          <a:ln>
            <a:noFill/>
          </a:ln>
        </p:spPr>
        <p:txBody>
          <a:bodyPr spcFirstLastPara="1" wrap="square" lIns="91400" tIns="91400" rIns="91400" bIns="91400" anchor="t" anchorCtr="0">
            <a:normAutofit/>
          </a:bodyPr>
          <a:lstStyle>
            <a:lvl1pPr lvl="0" algn="ctr">
              <a:lnSpc>
                <a:spcPct val="100000"/>
              </a:lnSpc>
              <a:spcBef>
                <a:spcPts val="0"/>
              </a:spcBef>
              <a:spcAft>
                <a:spcPts val="0"/>
              </a:spcAft>
              <a:buClr>
                <a:srgbClr val="FFFFFF"/>
              </a:buClr>
              <a:buSzPts val="4400"/>
              <a:buFont typeface="Poppins SemiBold"/>
              <a:buNone/>
              <a:defRPr sz="44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463" name="Google Shape;463;p78"/>
          <p:cNvSpPr txBox="1">
            <a:spLocks noGrp="1"/>
          </p:cNvSpPr>
          <p:nvPr>
            <p:ph type="body" idx="1"/>
          </p:nvPr>
        </p:nvSpPr>
        <p:spPr>
          <a:xfrm>
            <a:off x="914400" y="7537001"/>
            <a:ext cx="5943600" cy="277000"/>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ctr">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ctr">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ctr">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ctr">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64" name="Google Shape;464;p78"/>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Section Header 4">
  <p:cSld name="Title Slide/Section Header 4">
    <p:spTree>
      <p:nvGrpSpPr>
        <p:cNvPr id="1" name="Shape 465"/>
        <p:cNvGrpSpPr/>
        <p:nvPr/>
      </p:nvGrpSpPr>
      <p:grpSpPr>
        <a:xfrm>
          <a:off x="0" y="0"/>
          <a:ext cx="0" cy="0"/>
          <a:chOff x="0" y="0"/>
          <a:chExt cx="0" cy="0"/>
        </a:xfrm>
      </p:grpSpPr>
      <p:sp>
        <p:nvSpPr>
          <p:cNvPr id="466" name="Google Shape;466;p79"/>
          <p:cNvSpPr>
            <a:spLocks noGrp="1"/>
          </p:cNvSpPr>
          <p:nvPr>
            <p:ph type="pic" idx="2"/>
          </p:nvPr>
        </p:nvSpPr>
        <p:spPr>
          <a:xfrm>
            <a:off x="248194" y="235130"/>
            <a:ext cx="7276012" cy="9588140"/>
          </a:xfrm>
          <a:prstGeom prst="rect">
            <a:avLst/>
          </a:prstGeom>
          <a:noFill/>
          <a:ln>
            <a:noFill/>
          </a:ln>
        </p:spPr>
      </p:sp>
      <p:sp>
        <p:nvSpPr>
          <p:cNvPr id="467" name="Google Shape;467;p79"/>
          <p:cNvSpPr txBox="1">
            <a:spLocks noGrp="1"/>
          </p:cNvSpPr>
          <p:nvPr>
            <p:ph type="title"/>
          </p:nvPr>
        </p:nvSpPr>
        <p:spPr>
          <a:xfrm>
            <a:off x="3048000" y="6666697"/>
            <a:ext cx="4476206" cy="2289859"/>
          </a:xfrm>
          <a:prstGeom prst="rect">
            <a:avLst/>
          </a:prstGeom>
          <a:solidFill>
            <a:srgbClr val="4C69A1">
              <a:alpha val="80000"/>
            </a:srgbClr>
          </a:solidFill>
          <a:ln>
            <a:noFill/>
          </a:ln>
        </p:spPr>
        <p:txBody>
          <a:bodyPr spcFirstLastPara="1" wrap="square" lIns="91400" tIns="91400" rIns="91400" bIns="9140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468" name="Google Shape;468;p79"/>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Picture Left, Text Right">
  <p:cSld name="Title, Picture Left, Text Right">
    <p:spTree>
      <p:nvGrpSpPr>
        <p:cNvPr id="1" name="Shape 469"/>
        <p:cNvGrpSpPr/>
        <p:nvPr/>
      </p:nvGrpSpPr>
      <p:grpSpPr>
        <a:xfrm>
          <a:off x="0" y="0"/>
          <a:ext cx="0" cy="0"/>
          <a:chOff x="0" y="0"/>
          <a:chExt cx="0" cy="0"/>
        </a:xfrm>
      </p:grpSpPr>
      <p:sp>
        <p:nvSpPr>
          <p:cNvPr id="470" name="Google Shape;470;p80"/>
          <p:cNvSpPr>
            <a:spLocks noGrp="1"/>
          </p:cNvSpPr>
          <p:nvPr>
            <p:ph type="pic" idx="2"/>
          </p:nvPr>
        </p:nvSpPr>
        <p:spPr>
          <a:xfrm>
            <a:off x="0" y="0"/>
            <a:ext cx="3886200" cy="10058400"/>
          </a:xfrm>
          <a:prstGeom prst="rect">
            <a:avLst/>
          </a:prstGeom>
          <a:noFill/>
          <a:ln>
            <a:noFill/>
          </a:ln>
        </p:spPr>
      </p:sp>
      <p:sp>
        <p:nvSpPr>
          <p:cNvPr id="471" name="Google Shape;471;p80"/>
          <p:cNvSpPr txBox="1">
            <a:spLocks noGrp="1"/>
          </p:cNvSpPr>
          <p:nvPr>
            <p:ph type="sldNum" idx="12"/>
          </p:nvPr>
        </p:nvSpPr>
        <p:spPr>
          <a:xfrm>
            <a:off x="7339518"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472" name="Google Shape;472;p80"/>
          <p:cNvSpPr txBox="1">
            <a:spLocks noGrp="1"/>
          </p:cNvSpPr>
          <p:nvPr>
            <p:ph type="body" idx="1"/>
          </p:nvPr>
        </p:nvSpPr>
        <p:spPr>
          <a:xfrm>
            <a:off x="4476205" y="4890701"/>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73" name="Google Shape;473;p80"/>
          <p:cNvSpPr txBox="1">
            <a:spLocks noGrp="1"/>
          </p:cNvSpPr>
          <p:nvPr>
            <p:ph type="body" idx="3"/>
          </p:nvPr>
        </p:nvSpPr>
        <p:spPr>
          <a:xfrm>
            <a:off x="4086378" y="990600"/>
            <a:ext cx="3147314" cy="830998"/>
          </a:xfrm>
          <a:prstGeom prst="rect">
            <a:avLst/>
          </a:prstGeom>
          <a:noFill/>
          <a:ln>
            <a:noFill/>
          </a:ln>
        </p:spPr>
        <p:txBody>
          <a:bodyPr spcFirstLastPara="1" wrap="square" lIns="45675" tIns="45675" rIns="45675" bIns="45675"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Picture Right, Text Left">
  <p:cSld name="Title, Picture Right, Text Left">
    <p:spTree>
      <p:nvGrpSpPr>
        <p:cNvPr id="1" name="Shape 474"/>
        <p:cNvGrpSpPr/>
        <p:nvPr/>
      </p:nvGrpSpPr>
      <p:grpSpPr>
        <a:xfrm>
          <a:off x="0" y="0"/>
          <a:ext cx="0" cy="0"/>
          <a:chOff x="0" y="0"/>
          <a:chExt cx="0" cy="0"/>
        </a:xfrm>
      </p:grpSpPr>
      <p:sp>
        <p:nvSpPr>
          <p:cNvPr id="475" name="Google Shape;475;p81"/>
          <p:cNvSpPr>
            <a:spLocks noGrp="1"/>
          </p:cNvSpPr>
          <p:nvPr>
            <p:ph type="pic" idx="2"/>
          </p:nvPr>
        </p:nvSpPr>
        <p:spPr>
          <a:xfrm>
            <a:off x="3886200" y="0"/>
            <a:ext cx="3886200" cy="10058400"/>
          </a:xfrm>
          <a:prstGeom prst="rect">
            <a:avLst/>
          </a:prstGeom>
          <a:noFill/>
          <a:ln>
            <a:noFill/>
          </a:ln>
        </p:spPr>
      </p:sp>
      <p:sp>
        <p:nvSpPr>
          <p:cNvPr id="476" name="Google Shape;476;p81"/>
          <p:cNvSpPr txBox="1">
            <a:spLocks noGrp="1"/>
          </p:cNvSpPr>
          <p:nvPr>
            <p:ph type="sldNum" idx="12"/>
          </p:nvPr>
        </p:nvSpPr>
        <p:spPr>
          <a:xfrm>
            <a:off x="190871"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477" name="Google Shape;477;p81"/>
          <p:cNvSpPr txBox="1">
            <a:spLocks noGrp="1"/>
          </p:cNvSpPr>
          <p:nvPr>
            <p:ph type="body" idx="1"/>
          </p:nvPr>
        </p:nvSpPr>
        <p:spPr>
          <a:xfrm>
            <a:off x="591944" y="48906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78" name="Google Shape;478;p81"/>
          <p:cNvSpPr txBox="1">
            <a:spLocks noGrp="1"/>
          </p:cNvSpPr>
          <p:nvPr>
            <p:ph type="body" idx="3"/>
          </p:nvPr>
        </p:nvSpPr>
        <p:spPr>
          <a:xfrm>
            <a:off x="540766" y="990600"/>
            <a:ext cx="3147315" cy="830998"/>
          </a:xfrm>
          <a:prstGeom prst="rect">
            <a:avLst/>
          </a:prstGeom>
          <a:noFill/>
          <a:ln>
            <a:noFill/>
          </a:ln>
        </p:spPr>
        <p:txBody>
          <a:bodyPr spcFirstLastPara="1" wrap="square" lIns="45675" tIns="45675" rIns="45675" bIns="45675"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o Title, Picture Left, Text Right">
  <p:cSld name="No Title, Picture Left, Text Right">
    <p:spTree>
      <p:nvGrpSpPr>
        <p:cNvPr id="1" name="Shape 479"/>
        <p:cNvGrpSpPr/>
        <p:nvPr/>
      </p:nvGrpSpPr>
      <p:grpSpPr>
        <a:xfrm>
          <a:off x="0" y="0"/>
          <a:ext cx="0" cy="0"/>
          <a:chOff x="0" y="0"/>
          <a:chExt cx="0" cy="0"/>
        </a:xfrm>
      </p:grpSpPr>
      <p:sp>
        <p:nvSpPr>
          <p:cNvPr id="480" name="Google Shape;480;p82"/>
          <p:cNvSpPr>
            <a:spLocks noGrp="1"/>
          </p:cNvSpPr>
          <p:nvPr>
            <p:ph type="pic" idx="2"/>
          </p:nvPr>
        </p:nvSpPr>
        <p:spPr>
          <a:xfrm>
            <a:off x="0" y="0"/>
            <a:ext cx="3886200" cy="10058400"/>
          </a:xfrm>
          <a:prstGeom prst="rect">
            <a:avLst/>
          </a:prstGeom>
          <a:noFill/>
          <a:ln>
            <a:noFill/>
          </a:ln>
        </p:spPr>
      </p:sp>
      <p:sp>
        <p:nvSpPr>
          <p:cNvPr id="481" name="Google Shape;481;p82"/>
          <p:cNvSpPr txBox="1">
            <a:spLocks noGrp="1"/>
          </p:cNvSpPr>
          <p:nvPr>
            <p:ph type="sldNum" idx="12"/>
          </p:nvPr>
        </p:nvSpPr>
        <p:spPr>
          <a:xfrm>
            <a:off x="7339518"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482" name="Google Shape;482;p82"/>
          <p:cNvSpPr txBox="1">
            <a:spLocks noGrp="1"/>
          </p:cNvSpPr>
          <p:nvPr>
            <p:ph type="body" idx="1"/>
          </p:nvPr>
        </p:nvSpPr>
        <p:spPr>
          <a:xfrm>
            <a:off x="4267200" y="48906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gonal Layout 2">
  <p:cSld name="Diagonal Layout 2">
    <p:spTree>
      <p:nvGrpSpPr>
        <p:cNvPr id="1" name="Shape 34"/>
        <p:cNvGrpSpPr/>
        <p:nvPr/>
      </p:nvGrpSpPr>
      <p:grpSpPr>
        <a:xfrm>
          <a:off x="0" y="0"/>
          <a:ext cx="0" cy="0"/>
          <a:chOff x="0" y="0"/>
          <a:chExt cx="0" cy="0"/>
        </a:xfrm>
      </p:grpSpPr>
      <p:sp>
        <p:nvSpPr>
          <p:cNvPr id="35" name="Google Shape;35;p47"/>
          <p:cNvSpPr>
            <a:spLocks noGrp="1"/>
          </p:cNvSpPr>
          <p:nvPr>
            <p:ph type="pic" idx="2"/>
          </p:nvPr>
        </p:nvSpPr>
        <p:spPr>
          <a:xfrm>
            <a:off x="3886200" y="0"/>
            <a:ext cx="3886200" cy="5029200"/>
          </a:xfrm>
          <a:prstGeom prst="rect">
            <a:avLst/>
          </a:prstGeom>
          <a:noFill/>
          <a:ln>
            <a:noFill/>
          </a:ln>
        </p:spPr>
      </p:sp>
      <p:sp>
        <p:nvSpPr>
          <p:cNvPr id="36" name="Google Shape;36;p47"/>
          <p:cNvSpPr txBox="1">
            <a:spLocks noGrp="1"/>
          </p:cNvSpPr>
          <p:nvPr>
            <p:ph type="sldNum" idx="12"/>
          </p:nvPr>
        </p:nvSpPr>
        <p:spPr>
          <a:xfrm>
            <a:off x="111153" y="9656277"/>
            <a:ext cx="244919" cy="293330"/>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1pPr>
            <a:lvl2pPr marL="0" marR="0" lvl="1"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2pPr>
            <a:lvl3pPr marL="0" marR="0" lvl="2"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3pPr>
            <a:lvl4pPr marL="0" marR="0" lvl="3"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4pPr>
            <a:lvl5pPr marL="0" marR="0" lvl="4"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5pPr>
            <a:lvl6pPr marL="0" marR="0" lvl="5"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6pPr>
            <a:lvl7pPr marL="0" marR="0" lvl="6"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7pPr>
            <a:lvl8pPr marL="0" marR="0" lvl="7"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8pPr>
            <a:lvl9pPr marL="0" marR="0" lvl="8"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9pPr>
          </a:lstStyle>
          <a:p>
            <a:pPr marL="0" lvl="0" indent="0" algn="l" rtl="0">
              <a:spcBef>
                <a:spcPts val="0"/>
              </a:spcBef>
              <a:spcAft>
                <a:spcPts val="0"/>
              </a:spcAft>
              <a:buNone/>
            </a:pPr>
            <a:fld id="{00000000-1234-1234-1234-123412341234}" type="slidenum">
              <a:rPr lang="en-US"/>
              <a:t>‹#›</a:t>
            </a:fld>
            <a:endParaRPr sz="1000">
              <a:latin typeface="Inter"/>
              <a:ea typeface="Inter"/>
              <a:cs typeface="Inter"/>
              <a:sym typeface="Inter"/>
            </a:endParaRPr>
          </a:p>
        </p:txBody>
      </p:sp>
      <p:sp>
        <p:nvSpPr>
          <p:cNvPr id="37" name="Google Shape;37;p47"/>
          <p:cNvSpPr txBox="1">
            <a:spLocks noGrp="1"/>
          </p:cNvSpPr>
          <p:nvPr>
            <p:ph type="body" idx="1"/>
          </p:nvPr>
        </p:nvSpPr>
        <p:spPr>
          <a:xfrm>
            <a:off x="914400" y="23760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8" name="Google Shape;38;p47"/>
          <p:cNvSpPr>
            <a:spLocks noGrp="1"/>
          </p:cNvSpPr>
          <p:nvPr>
            <p:ph type="pic" idx="3"/>
          </p:nvPr>
        </p:nvSpPr>
        <p:spPr>
          <a:xfrm>
            <a:off x="0" y="5029200"/>
            <a:ext cx="3886200" cy="5029200"/>
          </a:xfrm>
          <a:prstGeom prst="rect">
            <a:avLst/>
          </a:prstGeom>
          <a:noFill/>
          <a:ln>
            <a:noFill/>
          </a:ln>
        </p:spPr>
      </p:sp>
      <p:sp>
        <p:nvSpPr>
          <p:cNvPr id="39" name="Google Shape;39;p47"/>
          <p:cNvSpPr txBox="1">
            <a:spLocks noGrp="1"/>
          </p:cNvSpPr>
          <p:nvPr>
            <p:ph type="body" idx="4"/>
          </p:nvPr>
        </p:nvSpPr>
        <p:spPr>
          <a:xfrm>
            <a:off x="4114800" y="74053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0" name="Google Shape;40;p47"/>
          <p:cNvSpPr txBox="1"/>
          <p:nvPr/>
        </p:nvSpPr>
        <p:spPr>
          <a:xfrm>
            <a:off x="7239000" y="9705806"/>
            <a:ext cx="360996"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endParaRPr sz="1000" b="0" i="0" u="none" strike="noStrike" cap="none">
              <a:solidFill>
                <a:srgbClr val="888888"/>
              </a:solidFill>
              <a:latin typeface="Inter"/>
              <a:ea typeface="Inter"/>
              <a:cs typeface="Inter"/>
              <a:sym typeface="Inter"/>
            </a:endParaRPr>
          </a:p>
        </p:txBody>
      </p:sp>
      <p:sp>
        <p:nvSpPr>
          <p:cNvPr id="41" name="Google Shape;41;p47"/>
          <p:cNvSpPr txBox="1"/>
          <p:nvPr/>
        </p:nvSpPr>
        <p:spPr>
          <a:xfrm>
            <a:off x="7239000" y="9705806"/>
            <a:ext cx="360996"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endParaRPr sz="1000" b="0" i="0" u="none" strike="noStrike" cap="none">
              <a:solidFill>
                <a:srgbClr val="888888"/>
              </a:solidFill>
              <a:latin typeface="Inter"/>
              <a:ea typeface="Inter"/>
              <a:cs typeface="Inter"/>
              <a:sym typeface="Inte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o Title, Picture Right, Text Left">
  <p:cSld name="No Title, Picture Right, Text Left">
    <p:spTree>
      <p:nvGrpSpPr>
        <p:cNvPr id="1" name="Shape 483"/>
        <p:cNvGrpSpPr/>
        <p:nvPr/>
      </p:nvGrpSpPr>
      <p:grpSpPr>
        <a:xfrm>
          <a:off x="0" y="0"/>
          <a:ext cx="0" cy="0"/>
          <a:chOff x="0" y="0"/>
          <a:chExt cx="0" cy="0"/>
        </a:xfrm>
      </p:grpSpPr>
      <p:sp>
        <p:nvSpPr>
          <p:cNvPr id="484" name="Google Shape;484;p83"/>
          <p:cNvSpPr>
            <a:spLocks noGrp="1"/>
          </p:cNvSpPr>
          <p:nvPr>
            <p:ph type="pic" idx="2"/>
          </p:nvPr>
        </p:nvSpPr>
        <p:spPr>
          <a:xfrm>
            <a:off x="3886200" y="0"/>
            <a:ext cx="3886200" cy="10058400"/>
          </a:xfrm>
          <a:prstGeom prst="rect">
            <a:avLst/>
          </a:prstGeom>
          <a:noFill/>
          <a:ln>
            <a:noFill/>
          </a:ln>
        </p:spPr>
      </p:sp>
      <p:sp>
        <p:nvSpPr>
          <p:cNvPr id="485" name="Google Shape;485;p83"/>
          <p:cNvSpPr txBox="1">
            <a:spLocks noGrp="1"/>
          </p:cNvSpPr>
          <p:nvPr>
            <p:ph type="sldNum" idx="12"/>
          </p:nvPr>
        </p:nvSpPr>
        <p:spPr>
          <a:xfrm>
            <a:off x="309402"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486" name="Google Shape;486;p83"/>
          <p:cNvSpPr txBox="1">
            <a:spLocks noGrp="1"/>
          </p:cNvSpPr>
          <p:nvPr>
            <p:ph type="body" idx="1"/>
          </p:nvPr>
        </p:nvSpPr>
        <p:spPr>
          <a:xfrm>
            <a:off x="747712" y="48906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o Title, 2 Pictures Right, Text Left">
  <p:cSld name="No Title, 2 Pictures Right, Text Left">
    <p:spTree>
      <p:nvGrpSpPr>
        <p:cNvPr id="1" name="Shape 487"/>
        <p:cNvGrpSpPr/>
        <p:nvPr/>
      </p:nvGrpSpPr>
      <p:grpSpPr>
        <a:xfrm>
          <a:off x="0" y="0"/>
          <a:ext cx="0" cy="0"/>
          <a:chOff x="0" y="0"/>
          <a:chExt cx="0" cy="0"/>
        </a:xfrm>
      </p:grpSpPr>
      <p:sp>
        <p:nvSpPr>
          <p:cNvPr id="488" name="Google Shape;488;p84"/>
          <p:cNvSpPr>
            <a:spLocks noGrp="1"/>
          </p:cNvSpPr>
          <p:nvPr>
            <p:ph type="pic" idx="2"/>
          </p:nvPr>
        </p:nvSpPr>
        <p:spPr>
          <a:xfrm>
            <a:off x="3886200" y="0"/>
            <a:ext cx="3886200" cy="5029200"/>
          </a:xfrm>
          <a:prstGeom prst="rect">
            <a:avLst/>
          </a:prstGeom>
          <a:noFill/>
          <a:ln>
            <a:noFill/>
          </a:ln>
        </p:spPr>
      </p:sp>
      <p:sp>
        <p:nvSpPr>
          <p:cNvPr id="489" name="Google Shape;489;p84"/>
          <p:cNvSpPr txBox="1">
            <a:spLocks noGrp="1"/>
          </p:cNvSpPr>
          <p:nvPr>
            <p:ph type="sldNum" idx="12"/>
          </p:nvPr>
        </p:nvSpPr>
        <p:spPr>
          <a:xfrm>
            <a:off x="171635"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490" name="Google Shape;490;p84"/>
          <p:cNvSpPr txBox="1">
            <a:spLocks noGrp="1"/>
          </p:cNvSpPr>
          <p:nvPr>
            <p:ph type="body" idx="1"/>
          </p:nvPr>
        </p:nvSpPr>
        <p:spPr>
          <a:xfrm>
            <a:off x="850410" y="2376101"/>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91" name="Google Shape;491;p84"/>
          <p:cNvSpPr>
            <a:spLocks noGrp="1"/>
          </p:cNvSpPr>
          <p:nvPr>
            <p:ph type="pic" idx="3"/>
          </p:nvPr>
        </p:nvSpPr>
        <p:spPr>
          <a:xfrm>
            <a:off x="3886200" y="5029200"/>
            <a:ext cx="3886200" cy="5029200"/>
          </a:xfrm>
          <a:prstGeom prst="rect">
            <a:avLst/>
          </a:prstGeom>
          <a:noFill/>
          <a:ln>
            <a:noFill/>
          </a:ln>
        </p:spPr>
      </p:sp>
      <p:sp>
        <p:nvSpPr>
          <p:cNvPr id="492" name="Google Shape;492;p84"/>
          <p:cNvSpPr txBox="1">
            <a:spLocks noGrp="1"/>
          </p:cNvSpPr>
          <p:nvPr>
            <p:ph type="body" idx="4"/>
          </p:nvPr>
        </p:nvSpPr>
        <p:spPr>
          <a:xfrm>
            <a:off x="850410" y="74053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o Title, 2 Pictures Left, Text Right">
  <p:cSld name="No Title, 2 Pictures Left, Text Right">
    <p:spTree>
      <p:nvGrpSpPr>
        <p:cNvPr id="1" name="Shape 493"/>
        <p:cNvGrpSpPr/>
        <p:nvPr/>
      </p:nvGrpSpPr>
      <p:grpSpPr>
        <a:xfrm>
          <a:off x="0" y="0"/>
          <a:ext cx="0" cy="0"/>
          <a:chOff x="0" y="0"/>
          <a:chExt cx="0" cy="0"/>
        </a:xfrm>
      </p:grpSpPr>
      <p:sp>
        <p:nvSpPr>
          <p:cNvPr id="494" name="Google Shape;494;p85"/>
          <p:cNvSpPr>
            <a:spLocks noGrp="1"/>
          </p:cNvSpPr>
          <p:nvPr>
            <p:ph type="pic" idx="2"/>
          </p:nvPr>
        </p:nvSpPr>
        <p:spPr>
          <a:xfrm>
            <a:off x="0" y="0"/>
            <a:ext cx="3886200" cy="5029200"/>
          </a:xfrm>
          <a:prstGeom prst="rect">
            <a:avLst/>
          </a:prstGeom>
          <a:noFill/>
          <a:ln>
            <a:noFill/>
          </a:ln>
        </p:spPr>
      </p:sp>
      <p:sp>
        <p:nvSpPr>
          <p:cNvPr id="495" name="Google Shape;495;p85"/>
          <p:cNvSpPr txBox="1">
            <a:spLocks noGrp="1"/>
          </p:cNvSpPr>
          <p:nvPr>
            <p:ph type="sldNum" idx="12"/>
          </p:nvPr>
        </p:nvSpPr>
        <p:spPr>
          <a:xfrm>
            <a:off x="7376766"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496" name="Google Shape;496;p85"/>
          <p:cNvSpPr txBox="1">
            <a:spLocks noGrp="1"/>
          </p:cNvSpPr>
          <p:nvPr>
            <p:ph type="body" idx="1"/>
          </p:nvPr>
        </p:nvSpPr>
        <p:spPr>
          <a:xfrm>
            <a:off x="4114800" y="23760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97" name="Google Shape;497;p85"/>
          <p:cNvSpPr>
            <a:spLocks noGrp="1"/>
          </p:cNvSpPr>
          <p:nvPr>
            <p:ph type="pic" idx="3"/>
          </p:nvPr>
        </p:nvSpPr>
        <p:spPr>
          <a:xfrm>
            <a:off x="0" y="5029200"/>
            <a:ext cx="3886200" cy="5029200"/>
          </a:xfrm>
          <a:prstGeom prst="rect">
            <a:avLst/>
          </a:prstGeom>
          <a:noFill/>
          <a:ln>
            <a:noFill/>
          </a:ln>
        </p:spPr>
      </p:sp>
      <p:sp>
        <p:nvSpPr>
          <p:cNvPr id="498" name="Google Shape;498;p85"/>
          <p:cNvSpPr txBox="1">
            <a:spLocks noGrp="1"/>
          </p:cNvSpPr>
          <p:nvPr>
            <p:ph type="body" idx="4"/>
          </p:nvPr>
        </p:nvSpPr>
        <p:spPr>
          <a:xfrm>
            <a:off x="4114800" y="7405302"/>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o Title, 3 Pictures Right, Text Left">
  <p:cSld name="No Title, 3 Pictures Right, Text Left">
    <p:spTree>
      <p:nvGrpSpPr>
        <p:cNvPr id="1" name="Shape 499"/>
        <p:cNvGrpSpPr/>
        <p:nvPr/>
      </p:nvGrpSpPr>
      <p:grpSpPr>
        <a:xfrm>
          <a:off x="0" y="0"/>
          <a:ext cx="0" cy="0"/>
          <a:chOff x="0" y="0"/>
          <a:chExt cx="0" cy="0"/>
        </a:xfrm>
      </p:grpSpPr>
      <p:sp>
        <p:nvSpPr>
          <p:cNvPr id="500" name="Google Shape;500;p86"/>
          <p:cNvSpPr>
            <a:spLocks noGrp="1"/>
          </p:cNvSpPr>
          <p:nvPr>
            <p:ph type="pic" idx="2"/>
          </p:nvPr>
        </p:nvSpPr>
        <p:spPr>
          <a:xfrm>
            <a:off x="3886200" y="0"/>
            <a:ext cx="3886200" cy="3276600"/>
          </a:xfrm>
          <a:prstGeom prst="rect">
            <a:avLst/>
          </a:prstGeom>
          <a:noFill/>
          <a:ln>
            <a:noFill/>
          </a:ln>
        </p:spPr>
      </p:sp>
      <p:sp>
        <p:nvSpPr>
          <p:cNvPr id="501" name="Google Shape;501;p86"/>
          <p:cNvSpPr txBox="1">
            <a:spLocks noGrp="1"/>
          </p:cNvSpPr>
          <p:nvPr>
            <p:ph type="sldNum" idx="12"/>
          </p:nvPr>
        </p:nvSpPr>
        <p:spPr>
          <a:xfrm>
            <a:off x="152399"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502" name="Google Shape;502;p86"/>
          <p:cNvSpPr txBox="1">
            <a:spLocks noGrp="1"/>
          </p:cNvSpPr>
          <p:nvPr>
            <p:ph type="body" idx="1"/>
          </p:nvPr>
        </p:nvSpPr>
        <p:spPr>
          <a:xfrm>
            <a:off x="850410" y="14998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03" name="Google Shape;503;p86"/>
          <p:cNvSpPr txBox="1">
            <a:spLocks noGrp="1"/>
          </p:cNvSpPr>
          <p:nvPr>
            <p:ph type="body" idx="3"/>
          </p:nvPr>
        </p:nvSpPr>
        <p:spPr>
          <a:xfrm>
            <a:off x="850410" y="48906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04" name="Google Shape;504;p86"/>
          <p:cNvSpPr>
            <a:spLocks noGrp="1"/>
          </p:cNvSpPr>
          <p:nvPr>
            <p:ph type="pic" idx="4"/>
          </p:nvPr>
        </p:nvSpPr>
        <p:spPr>
          <a:xfrm>
            <a:off x="3886200" y="3390900"/>
            <a:ext cx="3886200" cy="3276600"/>
          </a:xfrm>
          <a:prstGeom prst="rect">
            <a:avLst/>
          </a:prstGeom>
          <a:noFill/>
          <a:ln>
            <a:noFill/>
          </a:ln>
        </p:spPr>
      </p:sp>
      <p:sp>
        <p:nvSpPr>
          <p:cNvPr id="505" name="Google Shape;505;p86"/>
          <p:cNvSpPr>
            <a:spLocks noGrp="1"/>
          </p:cNvSpPr>
          <p:nvPr>
            <p:ph type="pic" idx="5"/>
          </p:nvPr>
        </p:nvSpPr>
        <p:spPr>
          <a:xfrm>
            <a:off x="3886200" y="6781800"/>
            <a:ext cx="3886200" cy="3276600"/>
          </a:xfrm>
          <a:prstGeom prst="rect">
            <a:avLst/>
          </a:prstGeom>
          <a:noFill/>
          <a:ln>
            <a:noFill/>
          </a:ln>
        </p:spPr>
      </p:sp>
      <p:sp>
        <p:nvSpPr>
          <p:cNvPr id="506" name="Google Shape;506;p86"/>
          <p:cNvSpPr txBox="1">
            <a:spLocks noGrp="1"/>
          </p:cNvSpPr>
          <p:nvPr>
            <p:ph type="body" idx="6"/>
          </p:nvPr>
        </p:nvSpPr>
        <p:spPr>
          <a:xfrm>
            <a:off x="850410" y="82815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o Title, 3 Pictures Left, Text Right">
  <p:cSld name="No Title, 3 Pictures Left, Text Right">
    <p:spTree>
      <p:nvGrpSpPr>
        <p:cNvPr id="1" name="Shape 507"/>
        <p:cNvGrpSpPr/>
        <p:nvPr/>
      </p:nvGrpSpPr>
      <p:grpSpPr>
        <a:xfrm>
          <a:off x="0" y="0"/>
          <a:ext cx="0" cy="0"/>
          <a:chOff x="0" y="0"/>
          <a:chExt cx="0" cy="0"/>
        </a:xfrm>
      </p:grpSpPr>
      <p:sp>
        <p:nvSpPr>
          <p:cNvPr id="508" name="Google Shape;508;p87"/>
          <p:cNvSpPr txBox="1">
            <a:spLocks noGrp="1"/>
          </p:cNvSpPr>
          <p:nvPr>
            <p:ph type="sldNum" idx="12"/>
          </p:nvPr>
        </p:nvSpPr>
        <p:spPr>
          <a:xfrm>
            <a:off x="7357530"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09" name="Google Shape;509;p87"/>
          <p:cNvSpPr txBox="1">
            <a:spLocks noGrp="1"/>
          </p:cNvSpPr>
          <p:nvPr>
            <p:ph type="body" idx="1"/>
          </p:nvPr>
        </p:nvSpPr>
        <p:spPr>
          <a:xfrm>
            <a:off x="4114800" y="1499800"/>
            <a:ext cx="2757487" cy="277001"/>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10" name="Google Shape;510;p87"/>
          <p:cNvSpPr txBox="1">
            <a:spLocks noGrp="1"/>
          </p:cNvSpPr>
          <p:nvPr>
            <p:ph type="body" idx="2"/>
          </p:nvPr>
        </p:nvSpPr>
        <p:spPr>
          <a:xfrm>
            <a:off x="4114800" y="48906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11" name="Google Shape;511;p87"/>
          <p:cNvSpPr>
            <a:spLocks noGrp="1"/>
          </p:cNvSpPr>
          <p:nvPr>
            <p:ph type="pic" idx="3"/>
          </p:nvPr>
        </p:nvSpPr>
        <p:spPr>
          <a:xfrm>
            <a:off x="0" y="0"/>
            <a:ext cx="3886200" cy="3276600"/>
          </a:xfrm>
          <a:prstGeom prst="rect">
            <a:avLst/>
          </a:prstGeom>
          <a:noFill/>
          <a:ln>
            <a:noFill/>
          </a:ln>
        </p:spPr>
      </p:sp>
      <p:sp>
        <p:nvSpPr>
          <p:cNvPr id="512" name="Google Shape;512;p87"/>
          <p:cNvSpPr>
            <a:spLocks noGrp="1"/>
          </p:cNvSpPr>
          <p:nvPr>
            <p:ph type="pic" idx="4"/>
          </p:nvPr>
        </p:nvSpPr>
        <p:spPr>
          <a:xfrm>
            <a:off x="0" y="3390900"/>
            <a:ext cx="3886200" cy="3276600"/>
          </a:xfrm>
          <a:prstGeom prst="rect">
            <a:avLst/>
          </a:prstGeom>
          <a:noFill/>
          <a:ln>
            <a:noFill/>
          </a:ln>
        </p:spPr>
      </p:sp>
      <p:sp>
        <p:nvSpPr>
          <p:cNvPr id="513" name="Google Shape;513;p87"/>
          <p:cNvSpPr>
            <a:spLocks noGrp="1"/>
          </p:cNvSpPr>
          <p:nvPr>
            <p:ph type="pic" idx="5"/>
          </p:nvPr>
        </p:nvSpPr>
        <p:spPr>
          <a:xfrm>
            <a:off x="0" y="6781800"/>
            <a:ext cx="3886200" cy="3276600"/>
          </a:xfrm>
          <a:prstGeom prst="rect">
            <a:avLst/>
          </a:prstGeom>
          <a:noFill/>
          <a:ln>
            <a:noFill/>
          </a:ln>
        </p:spPr>
      </p:sp>
      <p:sp>
        <p:nvSpPr>
          <p:cNvPr id="514" name="Google Shape;514;p87"/>
          <p:cNvSpPr txBox="1">
            <a:spLocks noGrp="1"/>
          </p:cNvSpPr>
          <p:nvPr>
            <p:ph type="body" idx="6"/>
          </p:nvPr>
        </p:nvSpPr>
        <p:spPr>
          <a:xfrm>
            <a:off x="4114800" y="82815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 Pictures (2x3, No Border)">
  <p:cSld name="6 Pictures (2x3, No Border)">
    <p:spTree>
      <p:nvGrpSpPr>
        <p:cNvPr id="1" name="Shape 515"/>
        <p:cNvGrpSpPr/>
        <p:nvPr/>
      </p:nvGrpSpPr>
      <p:grpSpPr>
        <a:xfrm>
          <a:off x="0" y="0"/>
          <a:ext cx="0" cy="0"/>
          <a:chOff x="0" y="0"/>
          <a:chExt cx="0" cy="0"/>
        </a:xfrm>
      </p:grpSpPr>
      <p:sp>
        <p:nvSpPr>
          <p:cNvPr id="516" name="Google Shape;516;p88"/>
          <p:cNvSpPr>
            <a:spLocks noGrp="1"/>
          </p:cNvSpPr>
          <p:nvPr>
            <p:ph type="pic" idx="2"/>
          </p:nvPr>
        </p:nvSpPr>
        <p:spPr>
          <a:xfrm>
            <a:off x="0" y="0"/>
            <a:ext cx="3886200" cy="3355848"/>
          </a:xfrm>
          <a:prstGeom prst="rect">
            <a:avLst/>
          </a:prstGeom>
          <a:noFill/>
          <a:ln>
            <a:noFill/>
          </a:ln>
        </p:spPr>
      </p:sp>
      <p:sp>
        <p:nvSpPr>
          <p:cNvPr id="517" name="Google Shape;517;p88"/>
          <p:cNvSpPr>
            <a:spLocks noGrp="1"/>
          </p:cNvSpPr>
          <p:nvPr>
            <p:ph type="pic" idx="3"/>
          </p:nvPr>
        </p:nvSpPr>
        <p:spPr>
          <a:xfrm>
            <a:off x="3886200" y="0"/>
            <a:ext cx="3886200" cy="3355848"/>
          </a:xfrm>
          <a:prstGeom prst="rect">
            <a:avLst/>
          </a:prstGeom>
          <a:noFill/>
          <a:ln>
            <a:noFill/>
          </a:ln>
        </p:spPr>
      </p:sp>
      <p:sp>
        <p:nvSpPr>
          <p:cNvPr id="518" name="Google Shape;518;p88"/>
          <p:cNvSpPr>
            <a:spLocks noGrp="1"/>
          </p:cNvSpPr>
          <p:nvPr>
            <p:ph type="pic" idx="4"/>
          </p:nvPr>
        </p:nvSpPr>
        <p:spPr>
          <a:xfrm>
            <a:off x="0" y="3351276"/>
            <a:ext cx="3886200" cy="3355848"/>
          </a:xfrm>
          <a:prstGeom prst="rect">
            <a:avLst/>
          </a:prstGeom>
          <a:noFill/>
          <a:ln>
            <a:noFill/>
          </a:ln>
        </p:spPr>
      </p:sp>
      <p:sp>
        <p:nvSpPr>
          <p:cNvPr id="519" name="Google Shape;519;p88"/>
          <p:cNvSpPr>
            <a:spLocks noGrp="1"/>
          </p:cNvSpPr>
          <p:nvPr>
            <p:ph type="pic" idx="5"/>
          </p:nvPr>
        </p:nvSpPr>
        <p:spPr>
          <a:xfrm>
            <a:off x="3886200" y="3351276"/>
            <a:ext cx="3886200" cy="3355848"/>
          </a:xfrm>
          <a:prstGeom prst="rect">
            <a:avLst/>
          </a:prstGeom>
          <a:noFill/>
          <a:ln>
            <a:noFill/>
          </a:ln>
        </p:spPr>
      </p:sp>
      <p:sp>
        <p:nvSpPr>
          <p:cNvPr id="520" name="Google Shape;520;p88"/>
          <p:cNvSpPr>
            <a:spLocks noGrp="1"/>
          </p:cNvSpPr>
          <p:nvPr>
            <p:ph type="pic" idx="6"/>
          </p:nvPr>
        </p:nvSpPr>
        <p:spPr>
          <a:xfrm>
            <a:off x="0" y="6702552"/>
            <a:ext cx="3886200" cy="3355848"/>
          </a:xfrm>
          <a:prstGeom prst="rect">
            <a:avLst/>
          </a:prstGeom>
          <a:noFill/>
          <a:ln>
            <a:noFill/>
          </a:ln>
        </p:spPr>
      </p:sp>
      <p:sp>
        <p:nvSpPr>
          <p:cNvPr id="521" name="Google Shape;521;p88"/>
          <p:cNvSpPr>
            <a:spLocks noGrp="1"/>
          </p:cNvSpPr>
          <p:nvPr>
            <p:ph type="pic" idx="7"/>
          </p:nvPr>
        </p:nvSpPr>
        <p:spPr>
          <a:xfrm>
            <a:off x="3886200" y="6702552"/>
            <a:ext cx="3886200" cy="3355848"/>
          </a:xfrm>
          <a:prstGeom prst="rect">
            <a:avLst/>
          </a:prstGeom>
          <a:noFill/>
          <a:ln>
            <a:noFill/>
          </a:ln>
        </p:spPr>
      </p:sp>
      <p:sp>
        <p:nvSpPr>
          <p:cNvPr id="522" name="Google Shape;522;p88"/>
          <p:cNvSpPr txBox="1">
            <a:spLocks noGrp="1"/>
          </p:cNvSpPr>
          <p:nvPr>
            <p:ph type="body" idx="1"/>
          </p:nvPr>
        </p:nvSpPr>
        <p:spPr>
          <a:xfrm>
            <a:off x="3511296" y="2977668"/>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3" name="Google Shape;523;p88"/>
          <p:cNvSpPr txBox="1">
            <a:spLocks noGrp="1"/>
          </p:cNvSpPr>
          <p:nvPr>
            <p:ph type="body" idx="8"/>
          </p:nvPr>
        </p:nvSpPr>
        <p:spPr>
          <a:xfrm>
            <a:off x="7397495" y="2977668"/>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4" name="Google Shape;524;p88"/>
          <p:cNvSpPr txBox="1">
            <a:spLocks noGrp="1"/>
          </p:cNvSpPr>
          <p:nvPr>
            <p:ph type="body" idx="9"/>
          </p:nvPr>
        </p:nvSpPr>
        <p:spPr>
          <a:xfrm>
            <a:off x="3511296" y="6328943"/>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5" name="Google Shape;525;p88"/>
          <p:cNvSpPr txBox="1">
            <a:spLocks noGrp="1"/>
          </p:cNvSpPr>
          <p:nvPr>
            <p:ph type="body" idx="13"/>
          </p:nvPr>
        </p:nvSpPr>
        <p:spPr>
          <a:xfrm>
            <a:off x="3511296" y="96802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6" name="Google Shape;526;p88"/>
          <p:cNvSpPr txBox="1">
            <a:spLocks noGrp="1"/>
          </p:cNvSpPr>
          <p:nvPr>
            <p:ph type="body" idx="14"/>
          </p:nvPr>
        </p:nvSpPr>
        <p:spPr>
          <a:xfrm>
            <a:off x="7397495" y="6328943"/>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7" name="Google Shape;527;p88"/>
          <p:cNvSpPr txBox="1">
            <a:spLocks noGrp="1"/>
          </p:cNvSpPr>
          <p:nvPr>
            <p:ph type="body" idx="15"/>
          </p:nvPr>
        </p:nvSpPr>
        <p:spPr>
          <a:xfrm>
            <a:off x="7397495" y="96802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8" name="Google Shape;528;p88"/>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 Pictures (2x3, Border)">
  <p:cSld name="6 Pictures (2x3, Border)">
    <p:spTree>
      <p:nvGrpSpPr>
        <p:cNvPr id="1" name="Shape 529"/>
        <p:cNvGrpSpPr/>
        <p:nvPr/>
      </p:nvGrpSpPr>
      <p:grpSpPr>
        <a:xfrm>
          <a:off x="0" y="0"/>
          <a:ext cx="0" cy="0"/>
          <a:chOff x="0" y="0"/>
          <a:chExt cx="0" cy="0"/>
        </a:xfrm>
      </p:grpSpPr>
      <p:sp>
        <p:nvSpPr>
          <p:cNvPr id="530" name="Google Shape;530;p89"/>
          <p:cNvSpPr>
            <a:spLocks noGrp="1"/>
          </p:cNvSpPr>
          <p:nvPr>
            <p:ph type="pic" idx="2"/>
          </p:nvPr>
        </p:nvSpPr>
        <p:spPr>
          <a:xfrm>
            <a:off x="228600" y="228600"/>
            <a:ext cx="3529701" cy="3048000"/>
          </a:xfrm>
          <a:prstGeom prst="rect">
            <a:avLst/>
          </a:prstGeom>
          <a:noFill/>
          <a:ln>
            <a:noFill/>
          </a:ln>
        </p:spPr>
      </p:sp>
      <p:sp>
        <p:nvSpPr>
          <p:cNvPr id="531" name="Google Shape;531;p89"/>
          <p:cNvSpPr>
            <a:spLocks noGrp="1"/>
          </p:cNvSpPr>
          <p:nvPr>
            <p:ph type="pic" idx="3"/>
          </p:nvPr>
        </p:nvSpPr>
        <p:spPr>
          <a:xfrm>
            <a:off x="4014099" y="228600"/>
            <a:ext cx="3529701" cy="3048000"/>
          </a:xfrm>
          <a:prstGeom prst="rect">
            <a:avLst/>
          </a:prstGeom>
          <a:noFill/>
          <a:ln>
            <a:noFill/>
          </a:ln>
        </p:spPr>
      </p:sp>
      <p:sp>
        <p:nvSpPr>
          <p:cNvPr id="532" name="Google Shape;532;p89"/>
          <p:cNvSpPr>
            <a:spLocks noGrp="1"/>
          </p:cNvSpPr>
          <p:nvPr>
            <p:ph type="pic" idx="4"/>
          </p:nvPr>
        </p:nvSpPr>
        <p:spPr>
          <a:xfrm>
            <a:off x="228600" y="3505200"/>
            <a:ext cx="3529701" cy="3048000"/>
          </a:xfrm>
          <a:prstGeom prst="rect">
            <a:avLst/>
          </a:prstGeom>
          <a:noFill/>
          <a:ln>
            <a:noFill/>
          </a:ln>
        </p:spPr>
      </p:sp>
      <p:sp>
        <p:nvSpPr>
          <p:cNvPr id="533" name="Google Shape;533;p89"/>
          <p:cNvSpPr>
            <a:spLocks noGrp="1"/>
          </p:cNvSpPr>
          <p:nvPr>
            <p:ph type="pic" idx="5"/>
          </p:nvPr>
        </p:nvSpPr>
        <p:spPr>
          <a:xfrm>
            <a:off x="4014099" y="3505200"/>
            <a:ext cx="3529701" cy="3048000"/>
          </a:xfrm>
          <a:prstGeom prst="rect">
            <a:avLst/>
          </a:prstGeom>
          <a:noFill/>
          <a:ln>
            <a:noFill/>
          </a:ln>
        </p:spPr>
      </p:sp>
      <p:sp>
        <p:nvSpPr>
          <p:cNvPr id="534" name="Google Shape;534;p89"/>
          <p:cNvSpPr>
            <a:spLocks noGrp="1"/>
          </p:cNvSpPr>
          <p:nvPr>
            <p:ph type="pic" idx="6"/>
          </p:nvPr>
        </p:nvSpPr>
        <p:spPr>
          <a:xfrm>
            <a:off x="228600" y="6781800"/>
            <a:ext cx="3529701" cy="3048000"/>
          </a:xfrm>
          <a:prstGeom prst="rect">
            <a:avLst/>
          </a:prstGeom>
          <a:noFill/>
          <a:ln>
            <a:noFill/>
          </a:ln>
        </p:spPr>
      </p:sp>
      <p:sp>
        <p:nvSpPr>
          <p:cNvPr id="535" name="Google Shape;535;p89"/>
          <p:cNvSpPr>
            <a:spLocks noGrp="1"/>
          </p:cNvSpPr>
          <p:nvPr>
            <p:ph type="pic" idx="7"/>
          </p:nvPr>
        </p:nvSpPr>
        <p:spPr>
          <a:xfrm>
            <a:off x="4014099" y="6781800"/>
            <a:ext cx="3529701" cy="3048000"/>
          </a:xfrm>
          <a:prstGeom prst="rect">
            <a:avLst/>
          </a:prstGeom>
          <a:noFill/>
          <a:ln>
            <a:noFill/>
          </a:ln>
        </p:spPr>
      </p:sp>
      <p:sp>
        <p:nvSpPr>
          <p:cNvPr id="536" name="Google Shape;536;p89"/>
          <p:cNvSpPr txBox="1">
            <a:spLocks noGrp="1"/>
          </p:cNvSpPr>
          <p:nvPr>
            <p:ph type="body" idx="1"/>
          </p:nvPr>
        </p:nvSpPr>
        <p:spPr>
          <a:xfrm>
            <a:off x="3383395" y="28984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37" name="Google Shape;537;p89"/>
          <p:cNvSpPr txBox="1">
            <a:spLocks noGrp="1"/>
          </p:cNvSpPr>
          <p:nvPr>
            <p:ph type="body" idx="8"/>
          </p:nvPr>
        </p:nvSpPr>
        <p:spPr>
          <a:xfrm>
            <a:off x="7168895" y="28984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38" name="Google Shape;538;p89"/>
          <p:cNvSpPr txBox="1">
            <a:spLocks noGrp="1"/>
          </p:cNvSpPr>
          <p:nvPr>
            <p:ph type="body" idx="9"/>
          </p:nvPr>
        </p:nvSpPr>
        <p:spPr>
          <a:xfrm>
            <a:off x="33833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39" name="Google Shape;539;p89"/>
          <p:cNvSpPr txBox="1">
            <a:spLocks noGrp="1"/>
          </p:cNvSpPr>
          <p:nvPr>
            <p:ph type="body" idx="13"/>
          </p:nvPr>
        </p:nvSpPr>
        <p:spPr>
          <a:xfrm>
            <a:off x="33833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0" name="Google Shape;540;p89"/>
          <p:cNvSpPr txBox="1">
            <a:spLocks noGrp="1"/>
          </p:cNvSpPr>
          <p:nvPr>
            <p:ph type="body" idx="14"/>
          </p:nvPr>
        </p:nvSpPr>
        <p:spPr>
          <a:xfrm>
            <a:off x="71688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1" name="Google Shape;541;p89"/>
          <p:cNvSpPr txBox="1">
            <a:spLocks noGrp="1"/>
          </p:cNvSpPr>
          <p:nvPr>
            <p:ph type="body" idx="15"/>
          </p:nvPr>
        </p:nvSpPr>
        <p:spPr>
          <a:xfrm>
            <a:off x="71688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2" name="Google Shape;542;p89"/>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6 Pictures (2x3, Border)">
  <p:cSld name="1_6 Pictures (2x3, Border)">
    <p:spTree>
      <p:nvGrpSpPr>
        <p:cNvPr id="1" name="Shape 543"/>
        <p:cNvGrpSpPr/>
        <p:nvPr/>
      </p:nvGrpSpPr>
      <p:grpSpPr>
        <a:xfrm>
          <a:off x="0" y="0"/>
          <a:ext cx="0" cy="0"/>
          <a:chOff x="0" y="0"/>
          <a:chExt cx="0" cy="0"/>
        </a:xfrm>
      </p:grpSpPr>
      <p:sp>
        <p:nvSpPr>
          <p:cNvPr id="544" name="Google Shape;544;p90"/>
          <p:cNvSpPr>
            <a:spLocks noGrp="1"/>
          </p:cNvSpPr>
          <p:nvPr>
            <p:ph type="pic" idx="2"/>
          </p:nvPr>
        </p:nvSpPr>
        <p:spPr>
          <a:xfrm>
            <a:off x="228600" y="228600"/>
            <a:ext cx="3529701" cy="3048000"/>
          </a:xfrm>
          <a:prstGeom prst="rect">
            <a:avLst/>
          </a:prstGeom>
          <a:noFill/>
          <a:ln>
            <a:noFill/>
          </a:ln>
        </p:spPr>
      </p:sp>
      <p:sp>
        <p:nvSpPr>
          <p:cNvPr id="545" name="Google Shape;545;p90"/>
          <p:cNvSpPr>
            <a:spLocks noGrp="1"/>
          </p:cNvSpPr>
          <p:nvPr>
            <p:ph type="pic" idx="3"/>
          </p:nvPr>
        </p:nvSpPr>
        <p:spPr>
          <a:xfrm>
            <a:off x="4014099" y="228600"/>
            <a:ext cx="3529701" cy="6324600"/>
          </a:xfrm>
          <a:prstGeom prst="rect">
            <a:avLst/>
          </a:prstGeom>
          <a:noFill/>
          <a:ln>
            <a:noFill/>
          </a:ln>
        </p:spPr>
      </p:sp>
      <p:sp>
        <p:nvSpPr>
          <p:cNvPr id="546" name="Google Shape;546;p90"/>
          <p:cNvSpPr>
            <a:spLocks noGrp="1"/>
          </p:cNvSpPr>
          <p:nvPr>
            <p:ph type="pic" idx="4"/>
          </p:nvPr>
        </p:nvSpPr>
        <p:spPr>
          <a:xfrm>
            <a:off x="228600" y="3505200"/>
            <a:ext cx="3529701" cy="3048000"/>
          </a:xfrm>
          <a:prstGeom prst="rect">
            <a:avLst/>
          </a:prstGeom>
          <a:noFill/>
          <a:ln>
            <a:noFill/>
          </a:ln>
        </p:spPr>
      </p:sp>
      <p:sp>
        <p:nvSpPr>
          <p:cNvPr id="547" name="Google Shape;547;p90"/>
          <p:cNvSpPr>
            <a:spLocks noGrp="1"/>
          </p:cNvSpPr>
          <p:nvPr>
            <p:ph type="pic" idx="5"/>
          </p:nvPr>
        </p:nvSpPr>
        <p:spPr>
          <a:xfrm>
            <a:off x="228600" y="6781800"/>
            <a:ext cx="3529701" cy="3048000"/>
          </a:xfrm>
          <a:prstGeom prst="rect">
            <a:avLst/>
          </a:prstGeom>
          <a:noFill/>
          <a:ln>
            <a:noFill/>
          </a:ln>
        </p:spPr>
      </p:sp>
      <p:sp>
        <p:nvSpPr>
          <p:cNvPr id="548" name="Google Shape;548;p90"/>
          <p:cNvSpPr>
            <a:spLocks noGrp="1"/>
          </p:cNvSpPr>
          <p:nvPr>
            <p:ph type="pic" idx="6"/>
          </p:nvPr>
        </p:nvSpPr>
        <p:spPr>
          <a:xfrm>
            <a:off x="4014099" y="6781800"/>
            <a:ext cx="3529701" cy="3048000"/>
          </a:xfrm>
          <a:prstGeom prst="rect">
            <a:avLst/>
          </a:prstGeom>
          <a:noFill/>
          <a:ln>
            <a:noFill/>
          </a:ln>
        </p:spPr>
      </p:sp>
      <p:sp>
        <p:nvSpPr>
          <p:cNvPr id="549" name="Google Shape;549;p90"/>
          <p:cNvSpPr txBox="1">
            <a:spLocks noGrp="1"/>
          </p:cNvSpPr>
          <p:nvPr>
            <p:ph type="body" idx="1"/>
          </p:nvPr>
        </p:nvSpPr>
        <p:spPr>
          <a:xfrm>
            <a:off x="3383395" y="28984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50" name="Google Shape;550;p90"/>
          <p:cNvSpPr txBox="1">
            <a:spLocks noGrp="1"/>
          </p:cNvSpPr>
          <p:nvPr>
            <p:ph type="body" idx="7"/>
          </p:nvPr>
        </p:nvSpPr>
        <p:spPr>
          <a:xfrm>
            <a:off x="33833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51" name="Google Shape;551;p90"/>
          <p:cNvSpPr txBox="1">
            <a:spLocks noGrp="1"/>
          </p:cNvSpPr>
          <p:nvPr>
            <p:ph type="body" idx="8"/>
          </p:nvPr>
        </p:nvSpPr>
        <p:spPr>
          <a:xfrm>
            <a:off x="33833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52" name="Google Shape;552;p90"/>
          <p:cNvSpPr txBox="1">
            <a:spLocks noGrp="1"/>
          </p:cNvSpPr>
          <p:nvPr>
            <p:ph type="body" idx="9"/>
          </p:nvPr>
        </p:nvSpPr>
        <p:spPr>
          <a:xfrm>
            <a:off x="71688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53" name="Google Shape;553;p90"/>
          <p:cNvSpPr txBox="1">
            <a:spLocks noGrp="1"/>
          </p:cNvSpPr>
          <p:nvPr>
            <p:ph type="body" idx="13"/>
          </p:nvPr>
        </p:nvSpPr>
        <p:spPr>
          <a:xfrm>
            <a:off x="71688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54" name="Google Shape;554;p90"/>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 Pictures (2x2, No Border)">
  <p:cSld name="4 Pictures (2x2, No Border)">
    <p:spTree>
      <p:nvGrpSpPr>
        <p:cNvPr id="1" name="Shape 555"/>
        <p:cNvGrpSpPr/>
        <p:nvPr/>
      </p:nvGrpSpPr>
      <p:grpSpPr>
        <a:xfrm>
          <a:off x="0" y="0"/>
          <a:ext cx="0" cy="0"/>
          <a:chOff x="0" y="0"/>
          <a:chExt cx="0" cy="0"/>
        </a:xfrm>
      </p:grpSpPr>
      <p:sp>
        <p:nvSpPr>
          <p:cNvPr id="556" name="Google Shape;556;p91"/>
          <p:cNvSpPr>
            <a:spLocks noGrp="1"/>
          </p:cNvSpPr>
          <p:nvPr>
            <p:ph type="pic" idx="2"/>
          </p:nvPr>
        </p:nvSpPr>
        <p:spPr>
          <a:xfrm>
            <a:off x="3886200" y="5029200"/>
            <a:ext cx="3886200" cy="5029200"/>
          </a:xfrm>
          <a:prstGeom prst="rect">
            <a:avLst/>
          </a:prstGeom>
          <a:noFill/>
          <a:ln>
            <a:noFill/>
          </a:ln>
        </p:spPr>
      </p:sp>
      <p:sp>
        <p:nvSpPr>
          <p:cNvPr id="557" name="Google Shape;557;p91"/>
          <p:cNvSpPr>
            <a:spLocks noGrp="1"/>
          </p:cNvSpPr>
          <p:nvPr>
            <p:ph type="pic" idx="3"/>
          </p:nvPr>
        </p:nvSpPr>
        <p:spPr>
          <a:xfrm>
            <a:off x="0" y="5029200"/>
            <a:ext cx="3886200" cy="5029200"/>
          </a:xfrm>
          <a:prstGeom prst="rect">
            <a:avLst/>
          </a:prstGeom>
          <a:noFill/>
          <a:ln>
            <a:noFill/>
          </a:ln>
        </p:spPr>
      </p:sp>
      <p:sp>
        <p:nvSpPr>
          <p:cNvPr id="558" name="Google Shape;558;p91"/>
          <p:cNvSpPr>
            <a:spLocks noGrp="1"/>
          </p:cNvSpPr>
          <p:nvPr>
            <p:ph type="pic" idx="4"/>
          </p:nvPr>
        </p:nvSpPr>
        <p:spPr>
          <a:xfrm>
            <a:off x="3886200" y="0"/>
            <a:ext cx="3886200" cy="5029200"/>
          </a:xfrm>
          <a:prstGeom prst="rect">
            <a:avLst/>
          </a:prstGeom>
          <a:noFill/>
          <a:ln>
            <a:noFill/>
          </a:ln>
        </p:spPr>
      </p:sp>
      <p:sp>
        <p:nvSpPr>
          <p:cNvPr id="559" name="Google Shape;559;p91"/>
          <p:cNvSpPr>
            <a:spLocks noGrp="1"/>
          </p:cNvSpPr>
          <p:nvPr>
            <p:ph type="pic" idx="5"/>
          </p:nvPr>
        </p:nvSpPr>
        <p:spPr>
          <a:xfrm>
            <a:off x="0" y="0"/>
            <a:ext cx="3886200" cy="5029200"/>
          </a:xfrm>
          <a:prstGeom prst="rect">
            <a:avLst/>
          </a:prstGeom>
          <a:noFill/>
          <a:ln>
            <a:noFill/>
          </a:ln>
        </p:spPr>
      </p:sp>
      <p:sp>
        <p:nvSpPr>
          <p:cNvPr id="560" name="Google Shape;560;p91"/>
          <p:cNvSpPr txBox="1">
            <a:spLocks noGrp="1"/>
          </p:cNvSpPr>
          <p:nvPr>
            <p:ph type="body" idx="1"/>
          </p:nvPr>
        </p:nvSpPr>
        <p:spPr>
          <a:xfrm>
            <a:off x="3511296" y="4651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61" name="Google Shape;561;p91"/>
          <p:cNvSpPr txBox="1">
            <a:spLocks noGrp="1"/>
          </p:cNvSpPr>
          <p:nvPr>
            <p:ph type="body" idx="6"/>
          </p:nvPr>
        </p:nvSpPr>
        <p:spPr>
          <a:xfrm>
            <a:off x="7397495" y="4651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62" name="Google Shape;562;p91"/>
          <p:cNvSpPr txBox="1">
            <a:spLocks noGrp="1"/>
          </p:cNvSpPr>
          <p:nvPr>
            <p:ph type="body" idx="7"/>
          </p:nvPr>
        </p:nvSpPr>
        <p:spPr>
          <a:xfrm>
            <a:off x="3511296" y="96802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63" name="Google Shape;563;p91"/>
          <p:cNvSpPr txBox="1">
            <a:spLocks noGrp="1"/>
          </p:cNvSpPr>
          <p:nvPr>
            <p:ph type="body" idx="8"/>
          </p:nvPr>
        </p:nvSpPr>
        <p:spPr>
          <a:xfrm>
            <a:off x="7397495" y="96802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64" name="Google Shape;564;p91"/>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Highlight Layout 7">
  <p:cSld name="Highlight Layout 7">
    <p:spTree>
      <p:nvGrpSpPr>
        <p:cNvPr id="1" name="Shape 565"/>
        <p:cNvGrpSpPr/>
        <p:nvPr/>
      </p:nvGrpSpPr>
      <p:grpSpPr>
        <a:xfrm>
          <a:off x="0" y="0"/>
          <a:ext cx="0" cy="0"/>
          <a:chOff x="0" y="0"/>
          <a:chExt cx="0" cy="0"/>
        </a:xfrm>
      </p:grpSpPr>
      <p:sp>
        <p:nvSpPr>
          <p:cNvPr id="566" name="Google Shape;566;p92"/>
          <p:cNvSpPr>
            <a:spLocks noGrp="1"/>
          </p:cNvSpPr>
          <p:nvPr>
            <p:ph type="pic" idx="2"/>
          </p:nvPr>
        </p:nvSpPr>
        <p:spPr>
          <a:xfrm>
            <a:off x="0" y="2590800"/>
            <a:ext cx="7772400" cy="7467600"/>
          </a:xfrm>
          <a:prstGeom prst="rect">
            <a:avLst/>
          </a:prstGeom>
          <a:noFill/>
          <a:ln>
            <a:noFill/>
          </a:ln>
        </p:spPr>
      </p:sp>
      <p:sp>
        <p:nvSpPr>
          <p:cNvPr id="567" name="Google Shape;567;p92"/>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68" name="Google Shape;568;p92"/>
          <p:cNvSpPr txBox="1">
            <a:spLocks noGrp="1"/>
          </p:cNvSpPr>
          <p:nvPr>
            <p:ph type="body" idx="1"/>
          </p:nvPr>
        </p:nvSpPr>
        <p:spPr>
          <a:xfrm>
            <a:off x="533400" y="1702561"/>
            <a:ext cx="6705600" cy="215444"/>
          </a:xfrm>
          <a:prstGeom prst="rect">
            <a:avLst/>
          </a:prstGeom>
          <a:solidFill>
            <a:srgbClr val="FFFFFF"/>
          </a:solidFill>
          <a:ln>
            <a:noFill/>
          </a:ln>
          <a:effectLst>
            <a:outerShdw dist="63500" dir="10800000" rotWithShape="0">
              <a:srgbClr val="4C69A1"/>
            </a:outerShdw>
          </a:effectLst>
        </p:spPr>
        <p:txBody>
          <a:bodyPr spcFirstLastPara="1" wrap="square" lIns="0" tIns="0" rIns="0" bIns="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2-Pictures (3x4, No Border)">
  <p:cSld name="12-Pictures (3x4, No Border)">
    <p:spTree>
      <p:nvGrpSpPr>
        <p:cNvPr id="1" name="Shape 42"/>
        <p:cNvGrpSpPr/>
        <p:nvPr/>
      </p:nvGrpSpPr>
      <p:grpSpPr>
        <a:xfrm>
          <a:off x="0" y="0"/>
          <a:ext cx="0" cy="0"/>
          <a:chOff x="0" y="0"/>
          <a:chExt cx="0" cy="0"/>
        </a:xfrm>
      </p:grpSpPr>
      <p:sp>
        <p:nvSpPr>
          <p:cNvPr id="43" name="Google Shape;43;p48"/>
          <p:cNvSpPr>
            <a:spLocks noGrp="1"/>
          </p:cNvSpPr>
          <p:nvPr>
            <p:ph type="pic" idx="2"/>
          </p:nvPr>
        </p:nvSpPr>
        <p:spPr>
          <a:xfrm>
            <a:off x="0" y="2514600"/>
            <a:ext cx="2597150" cy="2514600"/>
          </a:xfrm>
          <a:prstGeom prst="rect">
            <a:avLst/>
          </a:prstGeom>
          <a:noFill/>
          <a:ln>
            <a:noFill/>
          </a:ln>
        </p:spPr>
      </p:sp>
      <p:sp>
        <p:nvSpPr>
          <p:cNvPr id="44" name="Google Shape;44;p48"/>
          <p:cNvSpPr>
            <a:spLocks noGrp="1"/>
          </p:cNvSpPr>
          <p:nvPr>
            <p:ph type="pic" idx="3"/>
          </p:nvPr>
        </p:nvSpPr>
        <p:spPr>
          <a:xfrm>
            <a:off x="2597150" y="2514600"/>
            <a:ext cx="2597150" cy="2514600"/>
          </a:xfrm>
          <a:prstGeom prst="rect">
            <a:avLst/>
          </a:prstGeom>
          <a:noFill/>
          <a:ln>
            <a:noFill/>
          </a:ln>
        </p:spPr>
      </p:sp>
      <p:sp>
        <p:nvSpPr>
          <p:cNvPr id="45" name="Google Shape;45;p48"/>
          <p:cNvSpPr>
            <a:spLocks noGrp="1"/>
          </p:cNvSpPr>
          <p:nvPr>
            <p:ph type="pic" idx="4"/>
          </p:nvPr>
        </p:nvSpPr>
        <p:spPr>
          <a:xfrm>
            <a:off x="5194300" y="2514600"/>
            <a:ext cx="2578100" cy="2514600"/>
          </a:xfrm>
          <a:prstGeom prst="rect">
            <a:avLst/>
          </a:prstGeom>
          <a:noFill/>
          <a:ln>
            <a:noFill/>
          </a:ln>
        </p:spPr>
      </p:sp>
      <p:sp>
        <p:nvSpPr>
          <p:cNvPr id="46" name="Google Shape;46;p48"/>
          <p:cNvSpPr>
            <a:spLocks noGrp="1"/>
          </p:cNvSpPr>
          <p:nvPr>
            <p:ph type="pic" idx="5"/>
          </p:nvPr>
        </p:nvSpPr>
        <p:spPr>
          <a:xfrm>
            <a:off x="0" y="5029200"/>
            <a:ext cx="2597150" cy="2525486"/>
          </a:xfrm>
          <a:prstGeom prst="rect">
            <a:avLst/>
          </a:prstGeom>
          <a:noFill/>
          <a:ln>
            <a:noFill/>
          </a:ln>
        </p:spPr>
      </p:sp>
      <p:sp>
        <p:nvSpPr>
          <p:cNvPr id="47" name="Google Shape;47;p48"/>
          <p:cNvSpPr>
            <a:spLocks noGrp="1"/>
          </p:cNvSpPr>
          <p:nvPr>
            <p:ph type="pic" idx="6"/>
          </p:nvPr>
        </p:nvSpPr>
        <p:spPr>
          <a:xfrm>
            <a:off x="2597150" y="5029200"/>
            <a:ext cx="2597150" cy="2525486"/>
          </a:xfrm>
          <a:prstGeom prst="rect">
            <a:avLst/>
          </a:prstGeom>
          <a:noFill/>
          <a:ln>
            <a:noFill/>
          </a:ln>
        </p:spPr>
      </p:sp>
      <p:sp>
        <p:nvSpPr>
          <p:cNvPr id="48" name="Google Shape;48;p48"/>
          <p:cNvSpPr>
            <a:spLocks noGrp="1"/>
          </p:cNvSpPr>
          <p:nvPr>
            <p:ph type="pic" idx="7"/>
          </p:nvPr>
        </p:nvSpPr>
        <p:spPr>
          <a:xfrm>
            <a:off x="5194300" y="5029200"/>
            <a:ext cx="2578100" cy="2525486"/>
          </a:xfrm>
          <a:prstGeom prst="rect">
            <a:avLst/>
          </a:prstGeom>
          <a:noFill/>
          <a:ln>
            <a:noFill/>
          </a:ln>
        </p:spPr>
      </p:sp>
      <p:sp>
        <p:nvSpPr>
          <p:cNvPr id="49" name="Google Shape;49;p48"/>
          <p:cNvSpPr>
            <a:spLocks noGrp="1"/>
          </p:cNvSpPr>
          <p:nvPr>
            <p:ph type="pic" idx="8"/>
          </p:nvPr>
        </p:nvSpPr>
        <p:spPr>
          <a:xfrm>
            <a:off x="0" y="7554686"/>
            <a:ext cx="2597150" cy="2514601"/>
          </a:xfrm>
          <a:prstGeom prst="rect">
            <a:avLst/>
          </a:prstGeom>
          <a:noFill/>
          <a:ln>
            <a:noFill/>
          </a:ln>
        </p:spPr>
      </p:sp>
      <p:sp>
        <p:nvSpPr>
          <p:cNvPr id="50" name="Google Shape;50;p48"/>
          <p:cNvSpPr>
            <a:spLocks noGrp="1"/>
          </p:cNvSpPr>
          <p:nvPr>
            <p:ph type="pic" idx="9"/>
          </p:nvPr>
        </p:nvSpPr>
        <p:spPr>
          <a:xfrm>
            <a:off x="2597150" y="7554686"/>
            <a:ext cx="2597150" cy="2514601"/>
          </a:xfrm>
          <a:prstGeom prst="rect">
            <a:avLst/>
          </a:prstGeom>
          <a:noFill/>
          <a:ln>
            <a:noFill/>
          </a:ln>
        </p:spPr>
      </p:sp>
      <p:sp>
        <p:nvSpPr>
          <p:cNvPr id="51" name="Google Shape;51;p48"/>
          <p:cNvSpPr>
            <a:spLocks noGrp="1"/>
          </p:cNvSpPr>
          <p:nvPr>
            <p:ph type="pic" idx="13"/>
          </p:nvPr>
        </p:nvSpPr>
        <p:spPr>
          <a:xfrm>
            <a:off x="5194300" y="7554686"/>
            <a:ext cx="2578100" cy="2514601"/>
          </a:xfrm>
          <a:prstGeom prst="rect">
            <a:avLst/>
          </a:prstGeom>
          <a:noFill/>
          <a:ln>
            <a:noFill/>
          </a:ln>
        </p:spPr>
      </p:sp>
      <p:sp>
        <p:nvSpPr>
          <p:cNvPr id="52" name="Google Shape;52;p48"/>
          <p:cNvSpPr txBox="1">
            <a:spLocks noGrp="1"/>
          </p:cNvSpPr>
          <p:nvPr>
            <p:ph type="body" idx="1"/>
          </p:nvPr>
        </p:nvSpPr>
        <p:spPr>
          <a:xfrm>
            <a:off x="2193450" y="46531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3" name="Google Shape;53;p48"/>
          <p:cNvSpPr txBox="1">
            <a:spLocks noGrp="1"/>
          </p:cNvSpPr>
          <p:nvPr>
            <p:ph type="body" idx="14"/>
          </p:nvPr>
        </p:nvSpPr>
        <p:spPr>
          <a:xfrm>
            <a:off x="4790599" y="46531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 name="Google Shape;54;p48"/>
          <p:cNvSpPr txBox="1">
            <a:spLocks noGrp="1"/>
          </p:cNvSpPr>
          <p:nvPr>
            <p:ph type="body" idx="15"/>
          </p:nvPr>
        </p:nvSpPr>
        <p:spPr>
          <a:xfrm>
            <a:off x="7368699" y="46531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5" name="Google Shape;55;p48"/>
          <p:cNvSpPr txBox="1">
            <a:spLocks noGrp="1"/>
          </p:cNvSpPr>
          <p:nvPr>
            <p:ph type="body" idx="16"/>
          </p:nvPr>
        </p:nvSpPr>
        <p:spPr>
          <a:xfrm>
            <a:off x="2193450" y="71786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6" name="Google Shape;56;p48"/>
          <p:cNvSpPr txBox="1">
            <a:spLocks noGrp="1"/>
          </p:cNvSpPr>
          <p:nvPr>
            <p:ph type="body" idx="17"/>
          </p:nvPr>
        </p:nvSpPr>
        <p:spPr>
          <a:xfrm>
            <a:off x="4790599" y="71786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7" name="Google Shape;57;p48"/>
          <p:cNvSpPr txBox="1">
            <a:spLocks noGrp="1"/>
          </p:cNvSpPr>
          <p:nvPr>
            <p:ph type="body" idx="18"/>
          </p:nvPr>
        </p:nvSpPr>
        <p:spPr>
          <a:xfrm>
            <a:off x="7368699" y="71786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8" name="Google Shape;58;p48"/>
          <p:cNvSpPr txBox="1">
            <a:spLocks noGrp="1"/>
          </p:cNvSpPr>
          <p:nvPr>
            <p:ph type="body" idx="19"/>
          </p:nvPr>
        </p:nvSpPr>
        <p:spPr>
          <a:xfrm>
            <a:off x="2193450" y="96932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9" name="Google Shape;59;p48"/>
          <p:cNvSpPr txBox="1">
            <a:spLocks noGrp="1"/>
          </p:cNvSpPr>
          <p:nvPr>
            <p:ph type="body" idx="20"/>
          </p:nvPr>
        </p:nvSpPr>
        <p:spPr>
          <a:xfrm>
            <a:off x="4790599" y="96932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0" name="Google Shape;60;p48"/>
          <p:cNvSpPr txBox="1">
            <a:spLocks noGrp="1"/>
          </p:cNvSpPr>
          <p:nvPr>
            <p:ph type="body" idx="21"/>
          </p:nvPr>
        </p:nvSpPr>
        <p:spPr>
          <a:xfrm>
            <a:off x="7368699" y="96932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1" name="Google Shape;61;p48"/>
          <p:cNvSpPr>
            <a:spLocks noGrp="1"/>
          </p:cNvSpPr>
          <p:nvPr>
            <p:ph type="pic" idx="22"/>
          </p:nvPr>
        </p:nvSpPr>
        <p:spPr>
          <a:xfrm>
            <a:off x="0" y="0"/>
            <a:ext cx="2597150" cy="2514600"/>
          </a:xfrm>
          <a:prstGeom prst="rect">
            <a:avLst/>
          </a:prstGeom>
          <a:noFill/>
          <a:ln>
            <a:noFill/>
          </a:ln>
        </p:spPr>
      </p:sp>
      <p:sp>
        <p:nvSpPr>
          <p:cNvPr id="62" name="Google Shape;62;p48"/>
          <p:cNvSpPr>
            <a:spLocks noGrp="1"/>
          </p:cNvSpPr>
          <p:nvPr>
            <p:ph type="pic" idx="23"/>
          </p:nvPr>
        </p:nvSpPr>
        <p:spPr>
          <a:xfrm>
            <a:off x="2597150" y="0"/>
            <a:ext cx="2597150" cy="2514600"/>
          </a:xfrm>
          <a:prstGeom prst="rect">
            <a:avLst/>
          </a:prstGeom>
          <a:noFill/>
          <a:ln>
            <a:noFill/>
          </a:ln>
        </p:spPr>
      </p:sp>
      <p:sp>
        <p:nvSpPr>
          <p:cNvPr id="63" name="Google Shape;63;p48"/>
          <p:cNvSpPr>
            <a:spLocks noGrp="1"/>
          </p:cNvSpPr>
          <p:nvPr>
            <p:ph type="pic" idx="24"/>
          </p:nvPr>
        </p:nvSpPr>
        <p:spPr>
          <a:xfrm>
            <a:off x="5194300" y="0"/>
            <a:ext cx="2578100" cy="2514600"/>
          </a:xfrm>
          <a:prstGeom prst="rect">
            <a:avLst/>
          </a:prstGeom>
          <a:noFill/>
          <a:ln>
            <a:noFill/>
          </a:ln>
        </p:spPr>
      </p:sp>
      <p:sp>
        <p:nvSpPr>
          <p:cNvPr id="64" name="Google Shape;64;p48"/>
          <p:cNvSpPr txBox="1">
            <a:spLocks noGrp="1"/>
          </p:cNvSpPr>
          <p:nvPr>
            <p:ph type="body" idx="25"/>
          </p:nvPr>
        </p:nvSpPr>
        <p:spPr>
          <a:xfrm>
            <a:off x="2193450" y="21385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5" name="Google Shape;65;p48"/>
          <p:cNvSpPr txBox="1">
            <a:spLocks noGrp="1"/>
          </p:cNvSpPr>
          <p:nvPr>
            <p:ph type="body" idx="26"/>
          </p:nvPr>
        </p:nvSpPr>
        <p:spPr>
          <a:xfrm>
            <a:off x="4790599" y="21385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6" name="Google Shape;66;p48"/>
          <p:cNvSpPr txBox="1">
            <a:spLocks noGrp="1"/>
          </p:cNvSpPr>
          <p:nvPr>
            <p:ph type="body" idx="27"/>
          </p:nvPr>
        </p:nvSpPr>
        <p:spPr>
          <a:xfrm>
            <a:off x="7368699" y="21385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7" name="Google Shape;67;p48"/>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Highlight Layout 8">
  <p:cSld name="Highlight Layout 8">
    <p:spTree>
      <p:nvGrpSpPr>
        <p:cNvPr id="1" name="Shape 569"/>
        <p:cNvGrpSpPr/>
        <p:nvPr/>
      </p:nvGrpSpPr>
      <p:grpSpPr>
        <a:xfrm>
          <a:off x="0" y="0"/>
          <a:ext cx="0" cy="0"/>
          <a:chOff x="0" y="0"/>
          <a:chExt cx="0" cy="0"/>
        </a:xfrm>
      </p:grpSpPr>
      <p:sp>
        <p:nvSpPr>
          <p:cNvPr id="570" name="Google Shape;570;p93"/>
          <p:cNvSpPr>
            <a:spLocks noGrp="1"/>
          </p:cNvSpPr>
          <p:nvPr>
            <p:ph type="pic" idx="2"/>
          </p:nvPr>
        </p:nvSpPr>
        <p:spPr>
          <a:xfrm>
            <a:off x="0" y="0"/>
            <a:ext cx="7772400" cy="7467600"/>
          </a:xfrm>
          <a:prstGeom prst="rect">
            <a:avLst/>
          </a:prstGeom>
          <a:noFill/>
          <a:ln>
            <a:noFill/>
          </a:ln>
        </p:spPr>
      </p:sp>
      <p:sp>
        <p:nvSpPr>
          <p:cNvPr id="571" name="Google Shape;571;p93"/>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72" name="Google Shape;572;p93"/>
          <p:cNvSpPr txBox="1">
            <a:spLocks noGrp="1"/>
          </p:cNvSpPr>
          <p:nvPr>
            <p:ph type="body" idx="1"/>
          </p:nvPr>
        </p:nvSpPr>
        <p:spPr>
          <a:xfrm>
            <a:off x="533400" y="7725026"/>
            <a:ext cx="6705600" cy="307778"/>
          </a:xfrm>
          <a:prstGeom prst="rect">
            <a:avLst/>
          </a:prstGeom>
          <a:solidFill>
            <a:srgbClr val="FFFFFF"/>
          </a:solidFill>
          <a:ln>
            <a:noFill/>
          </a:ln>
          <a:effectLst>
            <a:outerShdw dist="63500" dir="10800000" rotWithShape="0">
              <a:srgbClr val="4C69A1"/>
            </a:outerShdw>
          </a:effectLst>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1800"/>
              <a:buNone/>
              <a:defRPr/>
            </a:lvl1pPr>
            <a:lvl2pPr marL="914400" lvl="1" indent="-228600" algn="l">
              <a:lnSpc>
                <a:spcPct val="90000"/>
              </a:lnSpc>
              <a:spcBef>
                <a:spcPts val="800"/>
              </a:spcBef>
              <a:spcAft>
                <a:spcPts val="0"/>
              </a:spcAft>
              <a:buClr>
                <a:srgbClr val="000000"/>
              </a:buClr>
              <a:buSzPts val="1800"/>
              <a:buNone/>
              <a:defRPr/>
            </a:lvl2pPr>
            <a:lvl3pPr marL="1371600" lvl="2" indent="-228600" algn="l">
              <a:lnSpc>
                <a:spcPct val="90000"/>
              </a:lnSpc>
              <a:spcBef>
                <a:spcPts val="800"/>
              </a:spcBef>
              <a:spcAft>
                <a:spcPts val="0"/>
              </a:spcAft>
              <a:buClr>
                <a:srgbClr val="000000"/>
              </a:buClr>
              <a:buSzPts val="1800"/>
              <a:buNone/>
              <a:defRPr/>
            </a:lvl3pPr>
            <a:lvl4pPr marL="1828800" lvl="3" indent="-228600" algn="l">
              <a:lnSpc>
                <a:spcPct val="90000"/>
              </a:lnSpc>
              <a:spcBef>
                <a:spcPts val="800"/>
              </a:spcBef>
              <a:spcAft>
                <a:spcPts val="0"/>
              </a:spcAft>
              <a:buClr>
                <a:srgbClr val="000000"/>
              </a:buClr>
              <a:buSzPts val="1800"/>
              <a:buNone/>
              <a:defRPr/>
            </a:lvl4pPr>
            <a:lvl5pPr marL="2286000" lvl="4" indent="-228600" algn="l">
              <a:lnSpc>
                <a:spcPct val="90000"/>
              </a:lnSpc>
              <a:spcBef>
                <a:spcPts val="8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Highlight Layout 3">
  <p:cSld name="Highlight Layout 3">
    <p:spTree>
      <p:nvGrpSpPr>
        <p:cNvPr id="1" name="Shape 573"/>
        <p:cNvGrpSpPr/>
        <p:nvPr/>
      </p:nvGrpSpPr>
      <p:grpSpPr>
        <a:xfrm>
          <a:off x="0" y="0"/>
          <a:ext cx="0" cy="0"/>
          <a:chOff x="0" y="0"/>
          <a:chExt cx="0" cy="0"/>
        </a:xfrm>
      </p:grpSpPr>
      <p:sp>
        <p:nvSpPr>
          <p:cNvPr id="574" name="Google Shape;574;p94"/>
          <p:cNvSpPr>
            <a:spLocks noGrp="1"/>
          </p:cNvSpPr>
          <p:nvPr>
            <p:ph type="pic" idx="2"/>
          </p:nvPr>
        </p:nvSpPr>
        <p:spPr>
          <a:xfrm>
            <a:off x="4021301" y="782096"/>
            <a:ext cx="3200401" cy="5161505"/>
          </a:xfrm>
          <a:prstGeom prst="rect">
            <a:avLst/>
          </a:prstGeom>
          <a:noFill/>
          <a:ln>
            <a:noFill/>
          </a:ln>
        </p:spPr>
      </p:sp>
      <p:sp>
        <p:nvSpPr>
          <p:cNvPr id="575" name="Google Shape;575;p94"/>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76" name="Google Shape;576;p94"/>
          <p:cNvSpPr txBox="1">
            <a:spLocks noGrp="1"/>
          </p:cNvSpPr>
          <p:nvPr>
            <p:ph type="body" idx="1"/>
          </p:nvPr>
        </p:nvSpPr>
        <p:spPr>
          <a:xfrm>
            <a:off x="550697" y="782097"/>
            <a:ext cx="3302845" cy="8572215"/>
          </a:xfrm>
          <a:prstGeom prst="rect">
            <a:avLst/>
          </a:prstGeom>
          <a:solidFill>
            <a:srgbClr val="F2F3EE"/>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2400"/>
              <a:buFont typeface="Inter"/>
              <a:buNone/>
              <a:defRPr sz="2400"/>
            </a:lvl1pPr>
            <a:lvl2pPr marL="914400" lvl="1" indent="-228600" algn="l">
              <a:lnSpc>
                <a:spcPct val="90000"/>
              </a:lnSpc>
              <a:spcBef>
                <a:spcPts val="800"/>
              </a:spcBef>
              <a:spcAft>
                <a:spcPts val="0"/>
              </a:spcAft>
              <a:buClr>
                <a:srgbClr val="000000"/>
              </a:buClr>
              <a:buSzPts val="2400"/>
              <a:buFont typeface="Inter"/>
              <a:buNone/>
              <a:defRPr sz="2400"/>
            </a:lvl2pPr>
            <a:lvl3pPr marL="1371600" lvl="2" indent="-228600" algn="l">
              <a:lnSpc>
                <a:spcPct val="90000"/>
              </a:lnSpc>
              <a:spcBef>
                <a:spcPts val="800"/>
              </a:spcBef>
              <a:spcAft>
                <a:spcPts val="0"/>
              </a:spcAft>
              <a:buClr>
                <a:srgbClr val="000000"/>
              </a:buClr>
              <a:buSzPts val="2400"/>
              <a:buFont typeface="Inter"/>
              <a:buNone/>
              <a:defRPr sz="2400"/>
            </a:lvl3pPr>
            <a:lvl4pPr marL="1828800" lvl="3" indent="-228600" algn="l">
              <a:lnSpc>
                <a:spcPct val="90000"/>
              </a:lnSpc>
              <a:spcBef>
                <a:spcPts val="800"/>
              </a:spcBef>
              <a:spcAft>
                <a:spcPts val="0"/>
              </a:spcAft>
              <a:buClr>
                <a:srgbClr val="000000"/>
              </a:buClr>
              <a:buSzPts val="2400"/>
              <a:buFont typeface="Inter"/>
              <a:buNone/>
              <a:defRPr sz="2400"/>
            </a:lvl4pPr>
            <a:lvl5pPr marL="2286000" lvl="4" indent="-228600" algn="l">
              <a:lnSpc>
                <a:spcPct val="90000"/>
              </a:lnSpc>
              <a:spcBef>
                <a:spcPts val="800"/>
              </a:spcBef>
              <a:spcAft>
                <a:spcPts val="0"/>
              </a:spcAft>
              <a:buClr>
                <a:srgbClr val="000000"/>
              </a:buClr>
              <a:buSzPts val="2400"/>
              <a:buFont typeface="Inter"/>
              <a:buNone/>
              <a:defRPr sz="24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77" name="Google Shape;577;p94"/>
          <p:cNvSpPr>
            <a:spLocks noGrp="1"/>
          </p:cNvSpPr>
          <p:nvPr>
            <p:ph type="pic" idx="3"/>
          </p:nvPr>
        </p:nvSpPr>
        <p:spPr>
          <a:xfrm>
            <a:off x="4021301" y="6096000"/>
            <a:ext cx="3200401" cy="3258312"/>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Highlight Layout 4">
  <p:cSld name="Highlight Layout 4">
    <p:spTree>
      <p:nvGrpSpPr>
        <p:cNvPr id="1" name="Shape 578"/>
        <p:cNvGrpSpPr/>
        <p:nvPr/>
      </p:nvGrpSpPr>
      <p:grpSpPr>
        <a:xfrm>
          <a:off x="0" y="0"/>
          <a:ext cx="0" cy="0"/>
          <a:chOff x="0" y="0"/>
          <a:chExt cx="0" cy="0"/>
        </a:xfrm>
      </p:grpSpPr>
      <p:sp>
        <p:nvSpPr>
          <p:cNvPr id="579" name="Google Shape;579;p95"/>
          <p:cNvSpPr>
            <a:spLocks noGrp="1"/>
          </p:cNvSpPr>
          <p:nvPr>
            <p:ph type="pic" idx="2"/>
          </p:nvPr>
        </p:nvSpPr>
        <p:spPr>
          <a:xfrm>
            <a:off x="4049486" y="782097"/>
            <a:ext cx="3172217" cy="2743201"/>
          </a:xfrm>
          <a:prstGeom prst="rect">
            <a:avLst/>
          </a:prstGeom>
          <a:noFill/>
          <a:ln>
            <a:noFill/>
          </a:ln>
        </p:spPr>
      </p:sp>
      <p:sp>
        <p:nvSpPr>
          <p:cNvPr id="580" name="Google Shape;580;p95"/>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81" name="Google Shape;581;p95"/>
          <p:cNvSpPr txBox="1">
            <a:spLocks noGrp="1"/>
          </p:cNvSpPr>
          <p:nvPr>
            <p:ph type="body" idx="1"/>
          </p:nvPr>
        </p:nvSpPr>
        <p:spPr>
          <a:xfrm>
            <a:off x="550697" y="782097"/>
            <a:ext cx="3302845" cy="8586218"/>
          </a:xfrm>
          <a:prstGeom prst="rect">
            <a:avLst/>
          </a:prstGeom>
          <a:solidFill>
            <a:srgbClr val="F2F3EE"/>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2000"/>
              <a:buFont typeface="Inter"/>
              <a:buNone/>
              <a:defRPr sz="2000"/>
            </a:lvl1pPr>
            <a:lvl2pPr marL="914400" lvl="1" indent="-228600" algn="l">
              <a:lnSpc>
                <a:spcPct val="90000"/>
              </a:lnSpc>
              <a:spcBef>
                <a:spcPts val="800"/>
              </a:spcBef>
              <a:spcAft>
                <a:spcPts val="0"/>
              </a:spcAft>
              <a:buClr>
                <a:srgbClr val="000000"/>
              </a:buClr>
              <a:buSzPts val="2000"/>
              <a:buFont typeface="Inter"/>
              <a:buNone/>
              <a:defRPr sz="2000"/>
            </a:lvl2pPr>
            <a:lvl3pPr marL="1371600" lvl="2" indent="-228600" algn="l">
              <a:lnSpc>
                <a:spcPct val="90000"/>
              </a:lnSpc>
              <a:spcBef>
                <a:spcPts val="800"/>
              </a:spcBef>
              <a:spcAft>
                <a:spcPts val="0"/>
              </a:spcAft>
              <a:buClr>
                <a:srgbClr val="000000"/>
              </a:buClr>
              <a:buSzPts val="2000"/>
              <a:buFont typeface="Inter"/>
              <a:buNone/>
              <a:defRPr sz="2000"/>
            </a:lvl3pPr>
            <a:lvl4pPr marL="1828800" lvl="3" indent="-228600" algn="l">
              <a:lnSpc>
                <a:spcPct val="90000"/>
              </a:lnSpc>
              <a:spcBef>
                <a:spcPts val="800"/>
              </a:spcBef>
              <a:spcAft>
                <a:spcPts val="0"/>
              </a:spcAft>
              <a:buClr>
                <a:srgbClr val="000000"/>
              </a:buClr>
              <a:buSzPts val="2000"/>
              <a:buFont typeface="Inter"/>
              <a:buNone/>
              <a:defRPr sz="2000"/>
            </a:lvl4pPr>
            <a:lvl5pPr marL="2286000" lvl="4" indent="-228600" algn="l">
              <a:lnSpc>
                <a:spcPct val="90000"/>
              </a:lnSpc>
              <a:spcBef>
                <a:spcPts val="800"/>
              </a:spcBef>
              <a:spcAft>
                <a:spcPts val="0"/>
              </a:spcAft>
              <a:buClr>
                <a:srgbClr val="000000"/>
              </a:buClr>
              <a:buSzPts val="2000"/>
              <a:buFont typeface="Inter"/>
              <a:buNone/>
              <a:defRPr sz="20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82" name="Google Shape;582;p95"/>
          <p:cNvSpPr>
            <a:spLocks noGrp="1"/>
          </p:cNvSpPr>
          <p:nvPr>
            <p:ph type="pic" idx="3"/>
          </p:nvPr>
        </p:nvSpPr>
        <p:spPr>
          <a:xfrm>
            <a:off x="4049486" y="6636870"/>
            <a:ext cx="3172217" cy="2743201"/>
          </a:xfrm>
          <a:prstGeom prst="rect">
            <a:avLst/>
          </a:prstGeom>
          <a:noFill/>
          <a:ln>
            <a:noFill/>
          </a:ln>
        </p:spPr>
      </p:sp>
      <p:sp>
        <p:nvSpPr>
          <p:cNvPr id="583" name="Google Shape;583;p95"/>
          <p:cNvSpPr>
            <a:spLocks noGrp="1"/>
          </p:cNvSpPr>
          <p:nvPr>
            <p:ph type="pic" idx="4"/>
          </p:nvPr>
        </p:nvSpPr>
        <p:spPr>
          <a:xfrm>
            <a:off x="4049486" y="3709484"/>
            <a:ext cx="3172217" cy="2743201"/>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Highlight Layout 87ss">
  <p:cSld name="Highlight Layout 87ss">
    <p:spTree>
      <p:nvGrpSpPr>
        <p:cNvPr id="1" name="Shape 584"/>
        <p:cNvGrpSpPr/>
        <p:nvPr/>
      </p:nvGrpSpPr>
      <p:grpSpPr>
        <a:xfrm>
          <a:off x="0" y="0"/>
          <a:ext cx="0" cy="0"/>
          <a:chOff x="0" y="0"/>
          <a:chExt cx="0" cy="0"/>
        </a:xfrm>
      </p:grpSpPr>
      <p:sp>
        <p:nvSpPr>
          <p:cNvPr id="585" name="Google Shape;585;p96"/>
          <p:cNvSpPr>
            <a:spLocks noGrp="1"/>
          </p:cNvSpPr>
          <p:nvPr>
            <p:ph type="pic" idx="2"/>
          </p:nvPr>
        </p:nvSpPr>
        <p:spPr>
          <a:xfrm>
            <a:off x="838200" y="1979962"/>
            <a:ext cx="2971800" cy="2972735"/>
          </a:xfrm>
          <a:prstGeom prst="rect">
            <a:avLst/>
          </a:prstGeom>
          <a:noFill/>
          <a:ln>
            <a:noFill/>
          </a:ln>
        </p:spPr>
      </p:sp>
      <p:sp>
        <p:nvSpPr>
          <p:cNvPr id="586" name="Google Shape;586;p96"/>
          <p:cNvSpPr>
            <a:spLocks noGrp="1"/>
          </p:cNvSpPr>
          <p:nvPr>
            <p:ph type="pic" idx="3"/>
          </p:nvPr>
        </p:nvSpPr>
        <p:spPr>
          <a:xfrm>
            <a:off x="3962401" y="1979962"/>
            <a:ext cx="2971801" cy="2972735"/>
          </a:xfrm>
          <a:prstGeom prst="rect">
            <a:avLst/>
          </a:prstGeom>
          <a:noFill/>
          <a:ln>
            <a:noFill/>
          </a:ln>
        </p:spPr>
      </p:sp>
      <p:sp>
        <p:nvSpPr>
          <p:cNvPr id="587" name="Google Shape;587;p96"/>
          <p:cNvSpPr>
            <a:spLocks noGrp="1"/>
          </p:cNvSpPr>
          <p:nvPr>
            <p:ph type="pic" idx="4"/>
          </p:nvPr>
        </p:nvSpPr>
        <p:spPr>
          <a:xfrm>
            <a:off x="838200" y="5105400"/>
            <a:ext cx="2971800" cy="2972735"/>
          </a:xfrm>
          <a:prstGeom prst="rect">
            <a:avLst/>
          </a:prstGeom>
          <a:noFill/>
          <a:ln>
            <a:noFill/>
          </a:ln>
        </p:spPr>
      </p:sp>
      <p:sp>
        <p:nvSpPr>
          <p:cNvPr id="588" name="Google Shape;588;p96"/>
          <p:cNvSpPr>
            <a:spLocks noGrp="1"/>
          </p:cNvSpPr>
          <p:nvPr>
            <p:ph type="pic" idx="5"/>
          </p:nvPr>
        </p:nvSpPr>
        <p:spPr>
          <a:xfrm>
            <a:off x="3962401" y="5105400"/>
            <a:ext cx="2971801" cy="2972735"/>
          </a:xfrm>
          <a:prstGeom prst="rect">
            <a:avLst/>
          </a:prstGeom>
          <a:noFill/>
          <a:ln>
            <a:noFill/>
          </a:ln>
        </p:spPr>
      </p:sp>
      <p:sp>
        <p:nvSpPr>
          <p:cNvPr id="589" name="Google Shape;589;p96"/>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90" name="Google Shape;590;p96"/>
          <p:cNvSpPr txBox="1">
            <a:spLocks noGrp="1"/>
          </p:cNvSpPr>
          <p:nvPr>
            <p:ph type="body" idx="1"/>
          </p:nvPr>
        </p:nvSpPr>
        <p:spPr>
          <a:xfrm>
            <a:off x="1981200" y="4191000"/>
            <a:ext cx="3810000" cy="1676400"/>
          </a:xfrm>
          <a:prstGeom prst="rect">
            <a:avLst/>
          </a:prstGeom>
          <a:solidFill>
            <a:srgbClr val="4C69A1">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ighlight Layout 6">
  <p:cSld name="Highlight Layout 6">
    <p:spTree>
      <p:nvGrpSpPr>
        <p:cNvPr id="1" name="Shape 591"/>
        <p:cNvGrpSpPr/>
        <p:nvPr/>
      </p:nvGrpSpPr>
      <p:grpSpPr>
        <a:xfrm>
          <a:off x="0" y="0"/>
          <a:ext cx="0" cy="0"/>
          <a:chOff x="0" y="0"/>
          <a:chExt cx="0" cy="0"/>
        </a:xfrm>
      </p:grpSpPr>
      <p:sp>
        <p:nvSpPr>
          <p:cNvPr id="592" name="Google Shape;592;p97"/>
          <p:cNvSpPr>
            <a:spLocks noGrp="1"/>
          </p:cNvSpPr>
          <p:nvPr>
            <p:ph type="pic" idx="2"/>
          </p:nvPr>
        </p:nvSpPr>
        <p:spPr>
          <a:xfrm>
            <a:off x="0" y="0"/>
            <a:ext cx="7772400" cy="5029200"/>
          </a:xfrm>
          <a:prstGeom prst="rect">
            <a:avLst/>
          </a:prstGeom>
          <a:noFill/>
          <a:ln>
            <a:noFill/>
          </a:ln>
        </p:spPr>
      </p:sp>
      <p:sp>
        <p:nvSpPr>
          <p:cNvPr id="593" name="Google Shape;593;p97"/>
          <p:cNvSpPr>
            <a:spLocks noGrp="1"/>
          </p:cNvSpPr>
          <p:nvPr>
            <p:ph type="pic" idx="3"/>
          </p:nvPr>
        </p:nvSpPr>
        <p:spPr>
          <a:xfrm>
            <a:off x="0" y="5029200"/>
            <a:ext cx="7772400" cy="5029200"/>
          </a:xfrm>
          <a:prstGeom prst="rect">
            <a:avLst/>
          </a:prstGeom>
          <a:noFill/>
          <a:ln>
            <a:noFill/>
          </a:ln>
        </p:spPr>
      </p:sp>
      <p:sp>
        <p:nvSpPr>
          <p:cNvPr id="594" name="Google Shape;594;p97"/>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95" name="Google Shape;595;p97"/>
          <p:cNvSpPr txBox="1">
            <a:spLocks noGrp="1"/>
          </p:cNvSpPr>
          <p:nvPr>
            <p:ph type="body" idx="1"/>
          </p:nvPr>
        </p:nvSpPr>
        <p:spPr>
          <a:xfrm>
            <a:off x="1600200" y="4191000"/>
            <a:ext cx="4572000" cy="1676400"/>
          </a:xfrm>
          <a:prstGeom prst="rect">
            <a:avLst/>
          </a:prstGeom>
          <a:solidFill>
            <a:srgbClr val="4C69A1">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ighlight Layout 5">
  <p:cSld name="Highlight Layout 5">
    <p:spTree>
      <p:nvGrpSpPr>
        <p:cNvPr id="1" name="Shape 596"/>
        <p:cNvGrpSpPr/>
        <p:nvPr/>
      </p:nvGrpSpPr>
      <p:grpSpPr>
        <a:xfrm>
          <a:off x="0" y="0"/>
          <a:ext cx="0" cy="0"/>
          <a:chOff x="0" y="0"/>
          <a:chExt cx="0" cy="0"/>
        </a:xfrm>
      </p:grpSpPr>
      <p:sp>
        <p:nvSpPr>
          <p:cNvPr id="597" name="Google Shape;597;p98"/>
          <p:cNvSpPr>
            <a:spLocks noGrp="1"/>
          </p:cNvSpPr>
          <p:nvPr>
            <p:ph type="pic" idx="2"/>
          </p:nvPr>
        </p:nvSpPr>
        <p:spPr>
          <a:xfrm>
            <a:off x="838200" y="913161"/>
            <a:ext cx="6096000" cy="3942303"/>
          </a:xfrm>
          <a:prstGeom prst="rect">
            <a:avLst/>
          </a:prstGeom>
          <a:noFill/>
          <a:ln>
            <a:noFill/>
          </a:ln>
        </p:spPr>
      </p:sp>
      <p:sp>
        <p:nvSpPr>
          <p:cNvPr id="598" name="Google Shape;598;p98"/>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99" name="Google Shape;599;p98"/>
          <p:cNvSpPr>
            <a:spLocks noGrp="1"/>
          </p:cNvSpPr>
          <p:nvPr>
            <p:ph type="pic" idx="3"/>
          </p:nvPr>
        </p:nvSpPr>
        <p:spPr>
          <a:xfrm>
            <a:off x="838200" y="5236464"/>
            <a:ext cx="6096000" cy="4059936"/>
          </a:xfrm>
          <a:prstGeom prst="rect">
            <a:avLst/>
          </a:prstGeom>
          <a:noFill/>
          <a:ln>
            <a:noFill/>
          </a:ln>
        </p:spPr>
      </p:sp>
      <p:sp>
        <p:nvSpPr>
          <p:cNvPr id="600" name="Google Shape;600;p98"/>
          <p:cNvSpPr txBox="1">
            <a:spLocks noGrp="1"/>
          </p:cNvSpPr>
          <p:nvPr>
            <p:ph type="body" idx="1"/>
          </p:nvPr>
        </p:nvSpPr>
        <p:spPr>
          <a:xfrm>
            <a:off x="1600200" y="4191000"/>
            <a:ext cx="4572000" cy="1676400"/>
          </a:xfrm>
          <a:prstGeom prst="rect">
            <a:avLst/>
          </a:prstGeom>
          <a:solidFill>
            <a:srgbClr val="4C69A1">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ighlight Layout 1">
  <p:cSld name="Highlight Layout 1">
    <p:spTree>
      <p:nvGrpSpPr>
        <p:cNvPr id="1" name="Shape 601"/>
        <p:cNvGrpSpPr/>
        <p:nvPr/>
      </p:nvGrpSpPr>
      <p:grpSpPr>
        <a:xfrm>
          <a:off x="0" y="0"/>
          <a:ext cx="0" cy="0"/>
          <a:chOff x="0" y="0"/>
          <a:chExt cx="0" cy="0"/>
        </a:xfrm>
      </p:grpSpPr>
      <p:sp>
        <p:nvSpPr>
          <p:cNvPr id="602" name="Google Shape;602;p99"/>
          <p:cNvSpPr>
            <a:spLocks noGrp="1"/>
          </p:cNvSpPr>
          <p:nvPr>
            <p:ph type="pic" idx="2"/>
          </p:nvPr>
        </p:nvSpPr>
        <p:spPr>
          <a:xfrm>
            <a:off x="550698" y="782097"/>
            <a:ext cx="6671004" cy="2677383"/>
          </a:xfrm>
          <a:prstGeom prst="rect">
            <a:avLst/>
          </a:prstGeom>
          <a:noFill/>
          <a:ln>
            <a:noFill/>
          </a:ln>
        </p:spPr>
      </p:sp>
      <p:sp>
        <p:nvSpPr>
          <p:cNvPr id="603" name="Google Shape;603;p99"/>
          <p:cNvSpPr txBox="1">
            <a:spLocks noGrp="1"/>
          </p:cNvSpPr>
          <p:nvPr>
            <p:ph type="sldNum" idx="12"/>
          </p:nvPr>
        </p:nvSpPr>
        <p:spPr>
          <a:xfrm>
            <a:off x="372569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04" name="Google Shape;604;p99"/>
          <p:cNvSpPr txBox="1">
            <a:spLocks noGrp="1"/>
          </p:cNvSpPr>
          <p:nvPr>
            <p:ph type="body" idx="1"/>
          </p:nvPr>
        </p:nvSpPr>
        <p:spPr>
          <a:xfrm>
            <a:off x="550698" y="7035447"/>
            <a:ext cx="6671004" cy="2316481"/>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05" name="Google Shape;605;p99"/>
          <p:cNvSpPr>
            <a:spLocks noGrp="1"/>
          </p:cNvSpPr>
          <p:nvPr>
            <p:ph type="pic" idx="3"/>
          </p:nvPr>
        </p:nvSpPr>
        <p:spPr>
          <a:xfrm>
            <a:off x="550698" y="3662938"/>
            <a:ext cx="4173702" cy="3182113"/>
          </a:xfrm>
          <a:prstGeom prst="rect">
            <a:avLst/>
          </a:prstGeom>
          <a:noFill/>
          <a:ln>
            <a:noFill/>
          </a:ln>
        </p:spPr>
      </p:sp>
      <p:sp>
        <p:nvSpPr>
          <p:cNvPr id="606" name="Google Shape;606;p99"/>
          <p:cNvSpPr>
            <a:spLocks noGrp="1"/>
          </p:cNvSpPr>
          <p:nvPr>
            <p:ph type="pic" idx="4"/>
          </p:nvPr>
        </p:nvSpPr>
        <p:spPr>
          <a:xfrm>
            <a:off x="4953000" y="3662938"/>
            <a:ext cx="2268703" cy="3182113"/>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Highlight Layout 87ss">
  <p:cSld name="1_Highlight Layout 87ss">
    <p:spTree>
      <p:nvGrpSpPr>
        <p:cNvPr id="1" name="Shape 607"/>
        <p:cNvGrpSpPr/>
        <p:nvPr/>
      </p:nvGrpSpPr>
      <p:grpSpPr>
        <a:xfrm>
          <a:off x="0" y="0"/>
          <a:ext cx="0" cy="0"/>
          <a:chOff x="0" y="0"/>
          <a:chExt cx="0" cy="0"/>
        </a:xfrm>
      </p:grpSpPr>
      <p:sp>
        <p:nvSpPr>
          <p:cNvPr id="608" name="Google Shape;608;p100"/>
          <p:cNvSpPr>
            <a:spLocks noGrp="1"/>
          </p:cNvSpPr>
          <p:nvPr>
            <p:ph type="pic" idx="2"/>
          </p:nvPr>
        </p:nvSpPr>
        <p:spPr>
          <a:xfrm>
            <a:off x="4966760" y="2217179"/>
            <a:ext cx="2387651" cy="1194681"/>
          </a:xfrm>
          <a:prstGeom prst="rect">
            <a:avLst/>
          </a:prstGeom>
          <a:noFill/>
          <a:ln>
            <a:noFill/>
          </a:ln>
        </p:spPr>
      </p:sp>
      <p:sp>
        <p:nvSpPr>
          <p:cNvPr id="609" name="Google Shape;609;p100"/>
          <p:cNvSpPr>
            <a:spLocks noGrp="1"/>
          </p:cNvSpPr>
          <p:nvPr>
            <p:ph type="pic" idx="3"/>
          </p:nvPr>
        </p:nvSpPr>
        <p:spPr>
          <a:xfrm>
            <a:off x="4966760" y="3491148"/>
            <a:ext cx="2387651" cy="3682627"/>
          </a:xfrm>
          <a:prstGeom prst="rect">
            <a:avLst/>
          </a:prstGeom>
          <a:noFill/>
          <a:ln>
            <a:noFill/>
          </a:ln>
        </p:spPr>
      </p:sp>
      <p:sp>
        <p:nvSpPr>
          <p:cNvPr id="610" name="Google Shape;610;p100"/>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11" name="Google Shape;611;p100"/>
          <p:cNvSpPr txBox="1">
            <a:spLocks noGrp="1"/>
          </p:cNvSpPr>
          <p:nvPr>
            <p:ph type="body" idx="1"/>
          </p:nvPr>
        </p:nvSpPr>
        <p:spPr>
          <a:xfrm>
            <a:off x="612648" y="8457758"/>
            <a:ext cx="3810001" cy="99104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1pPr>
            <a:lvl2pPr marL="914400" lvl="1"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2pPr>
            <a:lvl3pPr marL="1371600" lvl="2"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3pPr>
            <a:lvl4pPr marL="1828800" lvl="3"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4pPr>
            <a:lvl5pPr marL="2286000" lvl="4"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12" name="Google Shape;612;p100"/>
          <p:cNvSpPr>
            <a:spLocks noGrp="1"/>
          </p:cNvSpPr>
          <p:nvPr>
            <p:ph type="pic" idx="4"/>
          </p:nvPr>
        </p:nvSpPr>
        <p:spPr>
          <a:xfrm>
            <a:off x="4975197" y="7258077"/>
            <a:ext cx="2379214" cy="2800323"/>
          </a:xfrm>
          <a:prstGeom prst="rect">
            <a:avLst/>
          </a:prstGeom>
          <a:noFill/>
          <a:ln>
            <a:noFill/>
          </a:ln>
        </p:spPr>
      </p:sp>
      <p:sp>
        <p:nvSpPr>
          <p:cNvPr id="613" name="Google Shape;613;p100"/>
          <p:cNvSpPr>
            <a:spLocks noGrp="1"/>
          </p:cNvSpPr>
          <p:nvPr>
            <p:ph type="pic" idx="5"/>
          </p:nvPr>
        </p:nvSpPr>
        <p:spPr>
          <a:xfrm>
            <a:off x="2501900" y="609598"/>
            <a:ext cx="2384569" cy="4026943"/>
          </a:xfrm>
          <a:prstGeom prst="rect">
            <a:avLst/>
          </a:prstGeom>
          <a:noFill/>
          <a:ln>
            <a:noFill/>
          </a:ln>
        </p:spPr>
      </p:sp>
      <p:sp>
        <p:nvSpPr>
          <p:cNvPr id="614" name="Google Shape;614;p100"/>
          <p:cNvSpPr>
            <a:spLocks noGrp="1"/>
          </p:cNvSpPr>
          <p:nvPr>
            <p:ph type="pic" idx="6"/>
          </p:nvPr>
        </p:nvSpPr>
        <p:spPr>
          <a:xfrm>
            <a:off x="2501900" y="4720845"/>
            <a:ext cx="2384569" cy="2452928"/>
          </a:xfrm>
          <a:prstGeom prst="rect">
            <a:avLst/>
          </a:prstGeom>
          <a:noFill/>
          <a:ln>
            <a:noFill/>
          </a:ln>
        </p:spPr>
      </p:sp>
      <p:sp>
        <p:nvSpPr>
          <p:cNvPr id="615" name="Google Shape;615;p100"/>
          <p:cNvSpPr>
            <a:spLocks noGrp="1"/>
          </p:cNvSpPr>
          <p:nvPr>
            <p:ph type="pic" idx="7"/>
          </p:nvPr>
        </p:nvSpPr>
        <p:spPr>
          <a:xfrm>
            <a:off x="2501900" y="7258077"/>
            <a:ext cx="2384569" cy="1349201"/>
          </a:xfrm>
          <a:prstGeom prst="rect">
            <a:avLst/>
          </a:prstGeom>
          <a:noFill/>
          <a:ln>
            <a:noFill/>
          </a:ln>
        </p:spPr>
      </p:sp>
      <p:sp>
        <p:nvSpPr>
          <p:cNvPr id="616" name="Google Shape;616;p100"/>
          <p:cNvSpPr>
            <a:spLocks noGrp="1"/>
          </p:cNvSpPr>
          <p:nvPr>
            <p:ph type="pic" idx="8"/>
          </p:nvPr>
        </p:nvSpPr>
        <p:spPr>
          <a:xfrm>
            <a:off x="288060" y="2814519"/>
            <a:ext cx="2126392" cy="3682627"/>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3_Highlight Layout 87ss">
  <p:cSld name="3_Highlight Layout 87ss">
    <p:spTree>
      <p:nvGrpSpPr>
        <p:cNvPr id="1" name="Shape 617"/>
        <p:cNvGrpSpPr/>
        <p:nvPr/>
      </p:nvGrpSpPr>
      <p:grpSpPr>
        <a:xfrm>
          <a:off x="0" y="0"/>
          <a:ext cx="0" cy="0"/>
          <a:chOff x="0" y="0"/>
          <a:chExt cx="0" cy="0"/>
        </a:xfrm>
      </p:grpSpPr>
      <p:sp>
        <p:nvSpPr>
          <p:cNvPr id="618" name="Google Shape;618;p101"/>
          <p:cNvSpPr/>
          <p:nvPr/>
        </p:nvSpPr>
        <p:spPr>
          <a:xfrm>
            <a:off x="215058" y="0"/>
            <a:ext cx="2384570" cy="10058400"/>
          </a:xfrm>
          <a:prstGeom prst="rect">
            <a:avLst/>
          </a:prstGeom>
          <a:solidFill>
            <a:srgbClr val="4C69A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619" name="Google Shape;619;p101"/>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20" name="Google Shape;620;p101"/>
          <p:cNvSpPr txBox="1">
            <a:spLocks noGrp="1"/>
          </p:cNvSpPr>
          <p:nvPr>
            <p:ph type="body" idx="1"/>
          </p:nvPr>
        </p:nvSpPr>
        <p:spPr>
          <a:xfrm>
            <a:off x="215058" y="2209800"/>
            <a:ext cx="2384570" cy="122033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1pPr>
            <a:lvl2pPr marL="914400" lvl="1"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2pPr>
            <a:lvl3pPr marL="1371600" lvl="2"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3pPr>
            <a:lvl4pPr marL="1828800" lvl="3"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4pPr>
            <a:lvl5pPr marL="2286000" lvl="4"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21" name="Google Shape;621;p101"/>
          <p:cNvSpPr>
            <a:spLocks noGrp="1"/>
          </p:cNvSpPr>
          <p:nvPr>
            <p:ph type="pic" idx="2"/>
          </p:nvPr>
        </p:nvSpPr>
        <p:spPr>
          <a:xfrm>
            <a:off x="2945674" y="3538644"/>
            <a:ext cx="2125255" cy="2125255"/>
          </a:xfrm>
          <a:prstGeom prst="rect">
            <a:avLst/>
          </a:prstGeom>
          <a:noFill/>
          <a:ln>
            <a:noFill/>
          </a:ln>
        </p:spPr>
      </p:sp>
      <p:sp>
        <p:nvSpPr>
          <p:cNvPr id="622" name="Google Shape;622;p101"/>
          <p:cNvSpPr>
            <a:spLocks noGrp="1"/>
          </p:cNvSpPr>
          <p:nvPr>
            <p:ph type="pic" idx="3"/>
          </p:nvPr>
        </p:nvSpPr>
        <p:spPr>
          <a:xfrm>
            <a:off x="215058" y="3504450"/>
            <a:ext cx="2384570" cy="5077719"/>
          </a:xfrm>
          <a:prstGeom prst="rect">
            <a:avLst/>
          </a:prstGeom>
          <a:noFill/>
          <a:ln>
            <a:noFill/>
          </a:ln>
        </p:spPr>
      </p:sp>
      <p:sp>
        <p:nvSpPr>
          <p:cNvPr id="623" name="Google Shape;623;p101"/>
          <p:cNvSpPr>
            <a:spLocks noGrp="1"/>
          </p:cNvSpPr>
          <p:nvPr>
            <p:ph type="pic" idx="4"/>
          </p:nvPr>
        </p:nvSpPr>
        <p:spPr>
          <a:xfrm>
            <a:off x="5294872" y="3538644"/>
            <a:ext cx="2125255" cy="2125255"/>
          </a:xfrm>
          <a:prstGeom prst="rect">
            <a:avLst/>
          </a:prstGeom>
          <a:noFill/>
          <a:ln>
            <a:noFill/>
          </a:ln>
        </p:spPr>
      </p:sp>
      <p:sp>
        <p:nvSpPr>
          <p:cNvPr id="624" name="Google Shape;624;p101"/>
          <p:cNvSpPr>
            <a:spLocks noGrp="1"/>
          </p:cNvSpPr>
          <p:nvPr>
            <p:ph type="pic" idx="5"/>
          </p:nvPr>
        </p:nvSpPr>
        <p:spPr>
          <a:xfrm>
            <a:off x="2945674" y="5875746"/>
            <a:ext cx="2125255" cy="2125254"/>
          </a:xfrm>
          <a:prstGeom prst="rect">
            <a:avLst/>
          </a:prstGeom>
          <a:noFill/>
          <a:ln>
            <a:noFill/>
          </a:ln>
        </p:spPr>
      </p:sp>
      <p:sp>
        <p:nvSpPr>
          <p:cNvPr id="625" name="Google Shape;625;p101"/>
          <p:cNvSpPr>
            <a:spLocks noGrp="1"/>
          </p:cNvSpPr>
          <p:nvPr>
            <p:ph type="pic" idx="6"/>
          </p:nvPr>
        </p:nvSpPr>
        <p:spPr>
          <a:xfrm>
            <a:off x="5294872" y="5875746"/>
            <a:ext cx="2125255" cy="2125254"/>
          </a:xfrm>
          <a:prstGeom prst="rect">
            <a:avLst/>
          </a:prstGeom>
          <a:noFill/>
          <a:ln>
            <a:noFill/>
          </a:ln>
        </p:spPr>
      </p:sp>
      <p:sp>
        <p:nvSpPr>
          <p:cNvPr id="626" name="Google Shape;626;p101"/>
          <p:cNvSpPr txBox="1">
            <a:spLocks noGrp="1"/>
          </p:cNvSpPr>
          <p:nvPr>
            <p:ph type="body" idx="7"/>
          </p:nvPr>
        </p:nvSpPr>
        <p:spPr>
          <a:xfrm>
            <a:off x="2945674" y="2758690"/>
            <a:ext cx="4474453" cy="674032"/>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Highlight Layout 87ss">
  <p:cSld name="2_Highlight Layout 87ss">
    <p:spTree>
      <p:nvGrpSpPr>
        <p:cNvPr id="1" name="Shape 627"/>
        <p:cNvGrpSpPr/>
        <p:nvPr/>
      </p:nvGrpSpPr>
      <p:grpSpPr>
        <a:xfrm>
          <a:off x="0" y="0"/>
          <a:ext cx="0" cy="0"/>
          <a:chOff x="0" y="0"/>
          <a:chExt cx="0" cy="0"/>
        </a:xfrm>
      </p:grpSpPr>
      <p:sp>
        <p:nvSpPr>
          <p:cNvPr id="628" name="Google Shape;628;p102"/>
          <p:cNvSpPr>
            <a:spLocks noGrp="1"/>
          </p:cNvSpPr>
          <p:nvPr>
            <p:ph type="pic" idx="2"/>
          </p:nvPr>
        </p:nvSpPr>
        <p:spPr>
          <a:xfrm>
            <a:off x="5681471" y="1371600"/>
            <a:ext cx="1522918" cy="5362022"/>
          </a:xfrm>
          <a:prstGeom prst="rect">
            <a:avLst/>
          </a:prstGeom>
          <a:noFill/>
          <a:ln>
            <a:noFill/>
          </a:ln>
        </p:spPr>
      </p:sp>
      <p:sp>
        <p:nvSpPr>
          <p:cNvPr id="629" name="Google Shape;629;p102"/>
          <p:cNvSpPr>
            <a:spLocks noGrp="1"/>
          </p:cNvSpPr>
          <p:nvPr>
            <p:ph type="pic" idx="3"/>
          </p:nvPr>
        </p:nvSpPr>
        <p:spPr>
          <a:xfrm>
            <a:off x="3990552" y="2349905"/>
            <a:ext cx="1522918" cy="5957163"/>
          </a:xfrm>
          <a:prstGeom prst="rect">
            <a:avLst/>
          </a:prstGeom>
          <a:noFill/>
          <a:ln>
            <a:noFill/>
          </a:ln>
        </p:spPr>
      </p:sp>
      <p:sp>
        <p:nvSpPr>
          <p:cNvPr id="630" name="Google Shape;630;p102"/>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31" name="Google Shape;631;p102"/>
          <p:cNvSpPr txBox="1">
            <a:spLocks noGrp="1"/>
          </p:cNvSpPr>
          <p:nvPr>
            <p:ph type="body" idx="1"/>
          </p:nvPr>
        </p:nvSpPr>
        <p:spPr>
          <a:xfrm>
            <a:off x="612648" y="9039797"/>
            <a:ext cx="6591740" cy="547843"/>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1pPr>
            <a:lvl2pPr marL="914400" lvl="1"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2pPr>
            <a:lvl3pPr marL="1371600" lvl="2"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3pPr>
            <a:lvl4pPr marL="1828800" lvl="3"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4pPr>
            <a:lvl5pPr marL="2286000" lvl="4"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32" name="Google Shape;632;p102"/>
          <p:cNvSpPr>
            <a:spLocks noGrp="1"/>
          </p:cNvSpPr>
          <p:nvPr>
            <p:ph type="pic" idx="4"/>
          </p:nvPr>
        </p:nvSpPr>
        <p:spPr>
          <a:xfrm>
            <a:off x="612648" y="2668266"/>
            <a:ext cx="1520952" cy="5638801"/>
          </a:xfrm>
          <a:prstGeom prst="rect">
            <a:avLst/>
          </a:prstGeom>
          <a:noFill/>
          <a:ln>
            <a:noFill/>
          </a:ln>
        </p:spPr>
      </p:sp>
      <p:sp>
        <p:nvSpPr>
          <p:cNvPr id="633" name="Google Shape;633;p102"/>
          <p:cNvSpPr>
            <a:spLocks noGrp="1"/>
          </p:cNvSpPr>
          <p:nvPr>
            <p:ph type="pic" idx="5"/>
          </p:nvPr>
        </p:nvSpPr>
        <p:spPr>
          <a:xfrm>
            <a:off x="2301600" y="974540"/>
            <a:ext cx="1520952" cy="618826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2-Pictures (3x4, with Border)">
  <p:cSld name="12-Pictures (3x4, with Border)">
    <p:spTree>
      <p:nvGrpSpPr>
        <p:cNvPr id="1" name="Shape 68"/>
        <p:cNvGrpSpPr/>
        <p:nvPr/>
      </p:nvGrpSpPr>
      <p:grpSpPr>
        <a:xfrm>
          <a:off x="0" y="0"/>
          <a:ext cx="0" cy="0"/>
          <a:chOff x="0" y="0"/>
          <a:chExt cx="0" cy="0"/>
        </a:xfrm>
      </p:grpSpPr>
      <p:sp>
        <p:nvSpPr>
          <p:cNvPr id="69" name="Google Shape;69;p49"/>
          <p:cNvSpPr>
            <a:spLocks noGrp="1"/>
          </p:cNvSpPr>
          <p:nvPr>
            <p:ph type="pic" idx="2"/>
          </p:nvPr>
        </p:nvSpPr>
        <p:spPr>
          <a:xfrm>
            <a:off x="228600" y="250371"/>
            <a:ext cx="2259858" cy="2188030"/>
          </a:xfrm>
          <a:prstGeom prst="rect">
            <a:avLst/>
          </a:prstGeom>
          <a:noFill/>
          <a:ln>
            <a:noFill/>
          </a:ln>
        </p:spPr>
      </p:sp>
      <p:sp>
        <p:nvSpPr>
          <p:cNvPr id="70" name="Google Shape;70;p49"/>
          <p:cNvSpPr>
            <a:spLocks noGrp="1"/>
          </p:cNvSpPr>
          <p:nvPr>
            <p:ph type="pic" idx="3"/>
          </p:nvPr>
        </p:nvSpPr>
        <p:spPr>
          <a:xfrm>
            <a:off x="2764558" y="250371"/>
            <a:ext cx="2259859" cy="2188030"/>
          </a:xfrm>
          <a:prstGeom prst="rect">
            <a:avLst/>
          </a:prstGeom>
          <a:noFill/>
          <a:ln>
            <a:noFill/>
          </a:ln>
        </p:spPr>
      </p:sp>
      <p:sp>
        <p:nvSpPr>
          <p:cNvPr id="71" name="Google Shape;71;p49"/>
          <p:cNvSpPr>
            <a:spLocks noGrp="1"/>
          </p:cNvSpPr>
          <p:nvPr>
            <p:ph type="pic" idx="4"/>
          </p:nvPr>
        </p:nvSpPr>
        <p:spPr>
          <a:xfrm>
            <a:off x="5300517" y="250371"/>
            <a:ext cx="2243283" cy="2188030"/>
          </a:xfrm>
          <a:prstGeom prst="rect">
            <a:avLst/>
          </a:prstGeom>
          <a:noFill/>
          <a:ln>
            <a:noFill/>
          </a:ln>
        </p:spPr>
      </p:sp>
      <p:sp>
        <p:nvSpPr>
          <p:cNvPr id="72" name="Google Shape;72;p49"/>
          <p:cNvSpPr>
            <a:spLocks noGrp="1"/>
          </p:cNvSpPr>
          <p:nvPr>
            <p:ph type="pic" idx="5"/>
          </p:nvPr>
        </p:nvSpPr>
        <p:spPr>
          <a:xfrm>
            <a:off x="228600" y="2711014"/>
            <a:ext cx="2259858" cy="2188030"/>
          </a:xfrm>
          <a:prstGeom prst="rect">
            <a:avLst/>
          </a:prstGeom>
          <a:noFill/>
          <a:ln>
            <a:noFill/>
          </a:ln>
        </p:spPr>
      </p:sp>
      <p:sp>
        <p:nvSpPr>
          <p:cNvPr id="73" name="Google Shape;73;p49"/>
          <p:cNvSpPr>
            <a:spLocks noGrp="1"/>
          </p:cNvSpPr>
          <p:nvPr>
            <p:ph type="pic" idx="6"/>
          </p:nvPr>
        </p:nvSpPr>
        <p:spPr>
          <a:xfrm>
            <a:off x="2764558" y="2711014"/>
            <a:ext cx="2259859" cy="2188030"/>
          </a:xfrm>
          <a:prstGeom prst="rect">
            <a:avLst/>
          </a:prstGeom>
          <a:noFill/>
          <a:ln>
            <a:noFill/>
          </a:ln>
        </p:spPr>
      </p:sp>
      <p:sp>
        <p:nvSpPr>
          <p:cNvPr id="74" name="Google Shape;74;p49"/>
          <p:cNvSpPr>
            <a:spLocks noGrp="1"/>
          </p:cNvSpPr>
          <p:nvPr>
            <p:ph type="pic" idx="7"/>
          </p:nvPr>
        </p:nvSpPr>
        <p:spPr>
          <a:xfrm>
            <a:off x="5300517" y="2711014"/>
            <a:ext cx="2243283" cy="2188030"/>
          </a:xfrm>
          <a:prstGeom prst="rect">
            <a:avLst/>
          </a:prstGeom>
          <a:noFill/>
          <a:ln>
            <a:noFill/>
          </a:ln>
        </p:spPr>
      </p:sp>
      <p:sp>
        <p:nvSpPr>
          <p:cNvPr id="75" name="Google Shape;75;p49"/>
          <p:cNvSpPr>
            <a:spLocks noGrp="1"/>
          </p:cNvSpPr>
          <p:nvPr>
            <p:ph type="pic" idx="8"/>
          </p:nvPr>
        </p:nvSpPr>
        <p:spPr>
          <a:xfrm>
            <a:off x="228600" y="5171657"/>
            <a:ext cx="2259858" cy="2197501"/>
          </a:xfrm>
          <a:prstGeom prst="rect">
            <a:avLst/>
          </a:prstGeom>
          <a:noFill/>
          <a:ln>
            <a:noFill/>
          </a:ln>
        </p:spPr>
      </p:sp>
      <p:sp>
        <p:nvSpPr>
          <p:cNvPr id="76" name="Google Shape;76;p49"/>
          <p:cNvSpPr>
            <a:spLocks noGrp="1"/>
          </p:cNvSpPr>
          <p:nvPr>
            <p:ph type="pic" idx="9"/>
          </p:nvPr>
        </p:nvSpPr>
        <p:spPr>
          <a:xfrm>
            <a:off x="2764558" y="5171657"/>
            <a:ext cx="2259859" cy="2197501"/>
          </a:xfrm>
          <a:prstGeom prst="rect">
            <a:avLst/>
          </a:prstGeom>
          <a:noFill/>
          <a:ln>
            <a:noFill/>
          </a:ln>
        </p:spPr>
      </p:sp>
      <p:sp>
        <p:nvSpPr>
          <p:cNvPr id="77" name="Google Shape;77;p49"/>
          <p:cNvSpPr>
            <a:spLocks noGrp="1"/>
          </p:cNvSpPr>
          <p:nvPr>
            <p:ph type="pic" idx="13"/>
          </p:nvPr>
        </p:nvSpPr>
        <p:spPr>
          <a:xfrm>
            <a:off x="5300519" y="5171657"/>
            <a:ext cx="2243281" cy="2197501"/>
          </a:xfrm>
          <a:prstGeom prst="rect">
            <a:avLst/>
          </a:prstGeom>
          <a:noFill/>
          <a:ln>
            <a:noFill/>
          </a:ln>
        </p:spPr>
      </p:sp>
      <p:sp>
        <p:nvSpPr>
          <p:cNvPr id="78" name="Google Shape;78;p49"/>
          <p:cNvSpPr>
            <a:spLocks noGrp="1"/>
          </p:cNvSpPr>
          <p:nvPr>
            <p:ph type="pic" idx="14"/>
          </p:nvPr>
        </p:nvSpPr>
        <p:spPr>
          <a:xfrm>
            <a:off x="228600" y="7641772"/>
            <a:ext cx="2259858" cy="2188029"/>
          </a:xfrm>
          <a:prstGeom prst="rect">
            <a:avLst/>
          </a:prstGeom>
          <a:noFill/>
          <a:ln>
            <a:noFill/>
          </a:ln>
        </p:spPr>
      </p:sp>
      <p:sp>
        <p:nvSpPr>
          <p:cNvPr id="79" name="Google Shape;79;p49"/>
          <p:cNvSpPr>
            <a:spLocks noGrp="1"/>
          </p:cNvSpPr>
          <p:nvPr>
            <p:ph type="pic" idx="15"/>
          </p:nvPr>
        </p:nvSpPr>
        <p:spPr>
          <a:xfrm>
            <a:off x="2764558" y="7641772"/>
            <a:ext cx="2259859" cy="2188029"/>
          </a:xfrm>
          <a:prstGeom prst="rect">
            <a:avLst/>
          </a:prstGeom>
          <a:noFill/>
          <a:ln>
            <a:noFill/>
          </a:ln>
        </p:spPr>
      </p:sp>
      <p:sp>
        <p:nvSpPr>
          <p:cNvPr id="80" name="Google Shape;80;p49"/>
          <p:cNvSpPr>
            <a:spLocks noGrp="1"/>
          </p:cNvSpPr>
          <p:nvPr>
            <p:ph type="pic" idx="16"/>
          </p:nvPr>
        </p:nvSpPr>
        <p:spPr>
          <a:xfrm>
            <a:off x="5300517" y="7641772"/>
            <a:ext cx="2243283" cy="2188029"/>
          </a:xfrm>
          <a:prstGeom prst="rect">
            <a:avLst/>
          </a:prstGeom>
          <a:noFill/>
          <a:ln>
            <a:noFill/>
          </a:ln>
        </p:spPr>
      </p:sp>
      <p:sp>
        <p:nvSpPr>
          <p:cNvPr id="81" name="Google Shape;81;p49"/>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2" name="Google Shape;82;p49"/>
          <p:cNvSpPr txBox="1">
            <a:spLocks noGrp="1"/>
          </p:cNvSpPr>
          <p:nvPr>
            <p:ph type="body" idx="17"/>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3" name="Google Shape;83;p49"/>
          <p:cNvSpPr txBox="1">
            <a:spLocks noGrp="1"/>
          </p:cNvSpPr>
          <p:nvPr>
            <p:ph type="body" idx="18"/>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4" name="Google Shape;84;p49"/>
          <p:cNvSpPr txBox="1">
            <a:spLocks noGrp="1"/>
          </p:cNvSpPr>
          <p:nvPr>
            <p:ph type="body" idx="19"/>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5" name="Google Shape;85;p49"/>
          <p:cNvSpPr txBox="1">
            <a:spLocks noGrp="1"/>
          </p:cNvSpPr>
          <p:nvPr>
            <p:ph type="body" idx="20"/>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6" name="Google Shape;86;p49"/>
          <p:cNvSpPr txBox="1">
            <a:spLocks noGrp="1"/>
          </p:cNvSpPr>
          <p:nvPr>
            <p:ph type="body" idx="21"/>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7" name="Google Shape;87;p49"/>
          <p:cNvSpPr txBox="1">
            <a:spLocks noGrp="1"/>
          </p:cNvSpPr>
          <p:nvPr>
            <p:ph type="body" idx="22"/>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8" name="Google Shape;88;p49"/>
          <p:cNvSpPr txBox="1">
            <a:spLocks noGrp="1"/>
          </p:cNvSpPr>
          <p:nvPr>
            <p:ph type="body" idx="23"/>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9" name="Google Shape;89;p49"/>
          <p:cNvSpPr txBox="1">
            <a:spLocks noGrp="1"/>
          </p:cNvSpPr>
          <p:nvPr>
            <p:ph type="body" idx="24"/>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90" name="Google Shape;90;p49"/>
          <p:cNvSpPr txBox="1">
            <a:spLocks noGrp="1"/>
          </p:cNvSpPr>
          <p:nvPr>
            <p:ph type="body" idx="25"/>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91" name="Google Shape;91;p49"/>
          <p:cNvSpPr txBox="1">
            <a:spLocks noGrp="1"/>
          </p:cNvSpPr>
          <p:nvPr>
            <p:ph type="body" idx="26"/>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92" name="Google Shape;92;p49"/>
          <p:cNvSpPr txBox="1">
            <a:spLocks noGrp="1"/>
          </p:cNvSpPr>
          <p:nvPr>
            <p:ph type="body" idx="27"/>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93" name="Google Shape;93;p49"/>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Small Text (Middle Center)">
  <p:cSld name="Title + Small Text (Middle Center)">
    <p:spTree>
      <p:nvGrpSpPr>
        <p:cNvPr id="1" name="Shape 634"/>
        <p:cNvGrpSpPr/>
        <p:nvPr/>
      </p:nvGrpSpPr>
      <p:grpSpPr>
        <a:xfrm>
          <a:off x="0" y="0"/>
          <a:ext cx="0" cy="0"/>
          <a:chOff x="0" y="0"/>
          <a:chExt cx="0" cy="0"/>
        </a:xfrm>
      </p:grpSpPr>
      <p:sp>
        <p:nvSpPr>
          <p:cNvPr id="635" name="Google Shape;635;p103"/>
          <p:cNvSpPr txBox="1">
            <a:spLocks noGrp="1"/>
          </p:cNvSpPr>
          <p:nvPr>
            <p:ph type="title"/>
          </p:nvPr>
        </p:nvSpPr>
        <p:spPr>
          <a:xfrm>
            <a:off x="1066799" y="1679075"/>
            <a:ext cx="5638802" cy="991041"/>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36" name="Google Shape;636;p103"/>
          <p:cNvSpPr txBox="1">
            <a:spLocks noGrp="1"/>
          </p:cNvSpPr>
          <p:nvPr>
            <p:ph type="body" idx="1"/>
          </p:nvPr>
        </p:nvSpPr>
        <p:spPr>
          <a:xfrm>
            <a:off x="2436876"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37" name="Google Shape;637;p103"/>
          <p:cNvSpPr txBox="1">
            <a:spLocks noGrp="1"/>
          </p:cNvSpPr>
          <p:nvPr>
            <p:ph type="sldNum" idx="12"/>
          </p:nvPr>
        </p:nvSpPr>
        <p:spPr>
          <a:xfrm>
            <a:off x="3824233" y="9707282"/>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 Small Text (2 Columns, Middle Center)">
  <p:cSld name="Title + Small Text (2 Columns, Middle Center)">
    <p:spTree>
      <p:nvGrpSpPr>
        <p:cNvPr id="1" name="Shape 638"/>
        <p:cNvGrpSpPr/>
        <p:nvPr/>
      </p:nvGrpSpPr>
      <p:grpSpPr>
        <a:xfrm>
          <a:off x="0" y="0"/>
          <a:ext cx="0" cy="0"/>
          <a:chOff x="0" y="0"/>
          <a:chExt cx="0" cy="0"/>
        </a:xfrm>
      </p:grpSpPr>
      <p:sp>
        <p:nvSpPr>
          <p:cNvPr id="639" name="Google Shape;639;p104"/>
          <p:cNvSpPr txBox="1">
            <a:spLocks noGrp="1"/>
          </p:cNvSpPr>
          <p:nvPr>
            <p:ph type="title"/>
          </p:nvPr>
        </p:nvSpPr>
        <p:spPr>
          <a:xfrm>
            <a:off x="1065275" y="1682495"/>
            <a:ext cx="5641849" cy="99104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40" name="Google Shape;640;p104"/>
          <p:cNvSpPr txBox="1">
            <a:spLocks noGrp="1"/>
          </p:cNvSpPr>
          <p:nvPr>
            <p:ph type="body" idx="1"/>
          </p:nvPr>
        </p:nvSpPr>
        <p:spPr>
          <a:xfrm>
            <a:off x="9875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41" name="Google Shape;641;p104"/>
          <p:cNvSpPr txBox="1">
            <a:spLocks noGrp="1"/>
          </p:cNvSpPr>
          <p:nvPr>
            <p:ph type="body" idx="2"/>
          </p:nvPr>
        </p:nvSpPr>
        <p:spPr>
          <a:xfrm>
            <a:off x="41879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42" name="Google Shape;642;p104"/>
          <p:cNvSpPr txBox="1">
            <a:spLocks noGrp="1"/>
          </p:cNvSpPr>
          <p:nvPr>
            <p:ph type="sldNum" idx="12"/>
          </p:nvPr>
        </p:nvSpPr>
        <p:spPr>
          <a:xfrm>
            <a:off x="3824233" y="9707282"/>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643"/>
        <p:cNvGrpSpPr/>
        <p:nvPr/>
      </p:nvGrpSpPr>
      <p:grpSpPr>
        <a:xfrm>
          <a:off x="0" y="0"/>
          <a:ext cx="0" cy="0"/>
          <a:chOff x="0" y="0"/>
          <a:chExt cx="0" cy="0"/>
        </a:xfrm>
      </p:grpSpPr>
      <p:sp>
        <p:nvSpPr>
          <p:cNvPr id="644" name="Google Shape;644;p105"/>
          <p:cNvSpPr txBox="1">
            <a:spLocks noGrp="1"/>
          </p:cNvSpPr>
          <p:nvPr>
            <p:ph type="title"/>
          </p:nvPr>
        </p:nvSpPr>
        <p:spPr>
          <a:xfrm>
            <a:off x="534352" y="761558"/>
            <a:ext cx="6703696" cy="99104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45" name="Google Shape;645;p105"/>
          <p:cNvSpPr txBox="1">
            <a:spLocks noGrp="1"/>
          </p:cNvSpPr>
          <p:nvPr>
            <p:ph type="body" idx="1"/>
          </p:nvPr>
        </p:nvSpPr>
        <p:spPr>
          <a:xfrm>
            <a:off x="534352" y="1901951"/>
            <a:ext cx="6703696" cy="277000"/>
          </a:xfrm>
          <a:prstGeom prst="rect">
            <a:avLst/>
          </a:prstGeom>
          <a:solidFill>
            <a:srgbClr val="FFFFFF"/>
          </a:solidFill>
          <a:ln>
            <a:noFill/>
          </a:ln>
        </p:spPr>
        <p:txBody>
          <a:bodyPr spcFirstLastPara="1" wrap="square" lIns="45675" tIns="45675" rIns="45675" bIns="45675" anchor="t"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46" name="Google Shape;646;p105"/>
          <p:cNvSpPr txBox="1">
            <a:spLocks noGrp="1"/>
          </p:cNvSpPr>
          <p:nvPr>
            <p:ph type="sldNum" idx="12"/>
          </p:nvPr>
        </p:nvSpPr>
        <p:spPr>
          <a:xfrm>
            <a:off x="3824233" y="9707282"/>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 Text (2 Columns)">
  <p:cSld name="Title + Text (2 Columns)">
    <p:spTree>
      <p:nvGrpSpPr>
        <p:cNvPr id="1" name="Shape 647"/>
        <p:cNvGrpSpPr/>
        <p:nvPr/>
      </p:nvGrpSpPr>
      <p:grpSpPr>
        <a:xfrm>
          <a:off x="0" y="0"/>
          <a:ext cx="0" cy="0"/>
          <a:chOff x="0" y="0"/>
          <a:chExt cx="0" cy="0"/>
        </a:xfrm>
      </p:grpSpPr>
      <p:sp>
        <p:nvSpPr>
          <p:cNvPr id="648" name="Google Shape;648;p106"/>
          <p:cNvSpPr txBox="1">
            <a:spLocks noGrp="1"/>
          </p:cNvSpPr>
          <p:nvPr>
            <p:ph type="title"/>
          </p:nvPr>
        </p:nvSpPr>
        <p:spPr>
          <a:xfrm>
            <a:off x="534352" y="761558"/>
            <a:ext cx="6703696" cy="99104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49" name="Google Shape;649;p106"/>
          <p:cNvSpPr txBox="1">
            <a:spLocks noGrp="1"/>
          </p:cNvSpPr>
          <p:nvPr>
            <p:ph type="body" idx="1"/>
          </p:nvPr>
        </p:nvSpPr>
        <p:spPr>
          <a:xfrm>
            <a:off x="534352" y="1905000"/>
            <a:ext cx="6703696" cy="277000"/>
          </a:xfrm>
          <a:prstGeom prst="rect">
            <a:avLst/>
          </a:prstGeom>
          <a:solidFill>
            <a:srgbClr val="FFFFFF"/>
          </a:solidFill>
          <a:ln>
            <a:noFill/>
          </a:ln>
        </p:spPr>
        <p:txBody>
          <a:bodyPr spcFirstLastPara="1" wrap="square" lIns="45675" tIns="45675" rIns="45675" bIns="45675" anchor="t"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50" name="Google Shape;650;p106"/>
          <p:cNvSpPr txBox="1">
            <a:spLocks noGrp="1"/>
          </p:cNvSpPr>
          <p:nvPr>
            <p:ph type="sldNum" idx="12"/>
          </p:nvPr>
        </p:nvSpPr>
        <p:spPr>
          <a:xfrm>
            <a:off x="3824233" y="9707282"/>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_Highlight Layout 87ss">
  <p:cSld name="4_Highlight Layout 87ss">
    <p:spTree>
      <p:nvGrpSpPr>
        <p:cNvPr id="1" name="Shape 651"/>
        <p:cNvGrpSpPr/>
        <p:nvPr/>
      </p:nvGrpSpPr>
      <p:grpSpPr>
        <a:xfrm>
          <a:off x="0" y="0"/>
          <a:ext cx="0" cy="0"/>
          <a:chOff x="0" y="0"/>
          <a:chExt cx="0" cy="0"/>
        </a:xfrm>
      </p:grpSpPr>
      <p:sp>
        <p:nvSpPr>
          <p:cNvPr id="652" name="Google Shape;652;p107"/>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53" name="Google Shape;653;p107"/>
          <p:cNvSpPr txBox="1">
            <a:spLocks noGrp="1"/>
          </p:cNvSpPr>
          <p:nvPr>
            <p:ph type="body" idx="1"/>
          </p:nvPr>
        </p:nvSpPr>
        <p:spPr>
          <a:xfrm>
            <a:off x="719254" y="1424225"/>
            <a:ext cx="6234179" cy="861775"/>
          </a:xfrm>
          <a:prstGeom prst="rect">
            <a:avLst/>
          </a:prstGeom>
          <a:noFill/>
          <a:ln>
            <a:noFill/>
          </a:ln>
        </p:spPr>
        <p:txBody>
          <a:bodyPr spcFirstLastPara="1" wrap="square" lIns="0" tIns="0" rIns="0" bIns="0" anchor="b" anchorCtr="0">
            <a:normAutofit/>
          </a:bodyPr>
          <a:lstStyle>
            <a:lvl1pPr marL="457200" lvl="0"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1pPr>
            <a:lvl2pPr marL="914400" lvl="1"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2pPr>
            <a:lvl3pPr marL="1371600" lvl="2"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3pPr>
            <a:lvl4pPr marL="1828800" lvl="3"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4pPr>
            <a:lvl5pPr marL="2286000" lvl="4"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54" name="Google Shape;654;p107"/>
          <p:cNvSpPr>
            <a:spLocks noGrp="1"/>
          </p:cNvSpPr>
          <p:nvPr>
            <p:ph type="pic" idx="2"/>
          </p:nvPr>
        </p:nvSpPr>
        <p:spPr>
          <a:xfrm>
            <a:off x="1905000" y="2431484"/>
            <a:ext cx="2457632" cy="3140261"/>
          </a:xfrm>
          <a:prstGeom prst="rect">
            <a:avLst/>
          </a:prstGeom>
          <a:noFill/>
          <a:ln>
            <a:noFill/>
          </a:ln>
        </p:spPr>
      </p:sp>
      <p:sp>
        <p:nvSpPr>
          <p:cNvPr id="655" name="Google Shape;655;p107"/>
          <p:cNvSpPr>
            <a:spLocks noGrp="1"/>
          </p:cNvSpPr>
          <p:nvPr>
            <p:ph type="pic" idx="3"/>
          </p:nvPr>
        </p:nvSpPr>
        <p:spPr>
          <a:xfrm>
            <a:off x="4495800" y="2431484"/>
            <a:ext cx="2457632" cy="2530661"/>
          </a:xfrm>
          <a:prstGeom prst="rect">
            <a:avLst/>
          </a:prstGeom>
          <a:noFill/>
          <a:ln>
            <a:noFill/>
          </a:ln>
        </p:spPr>
      </p:sp>
      <p:sp>
        <p:nvSpPr>
          <p:cNvPr id="656" name="Google Shape;656;p107"/>
          <p:cNvSpPr>
            <a:spLocks noGrp="1"/>
          </p:cNvSpPr>
          <p:nvPr>
            <p:ph type="pic" idx="4"/>
          </p:nvPr>
        </p:nvSpPr>
        <p:spPr>
          <a:xfrm>
            <a:off x="1904999" y="5687343"/>
            <a:ext cx="2457632" cy="2530661"/>
          </a:xfrm>
          <a:prstGeom prst="rect">
            <a:avLst/>
          </a:prstGeom>
          <a:noFill/>
          <a:ln>
            <a:noFill/>
          </a:ln>
        </p:spPr>
      </p:sp>
      <p:sp>
        <p:nvSpPr>
          <p:cNvPr id="657" name="Google Shape;657;p107"/>
          <p:cNvSpPr>
            <a:spLocks noGrp="1"/>
          </p:cNvSpPr>
          <p:nvPr>
            <p:ph type="pic" idx="5"/>
          </p:nvPr>
        </p:nvSpPr>
        <p:spPr>
          <a:xfrm>
            <a:off x="4489269" y="5077743"/>
            <a:ext cx="2457632" cy="3140261"/>
          </a:xfrm>
          <a:prstGeom prst="rect">
            <a:avLst/>
          </a:prstGeom>
          <a:noFill/>
          <a:ln>
            <a:noFill/>
          </a:ln>
        </p:spPr>
      </p:sp>
      <p:sp>
        <p:nvSpPr>
          <p:cNvPr id="658" name="Google Shape;658;p107"/>
          <p:cNvSpPr txBox="1">
            <a:spLocks noGrp="1"/>
          </p:cNvSpPr>
          <p:nvPr>
            <p:ph type="body" idx="6"/>
          </p:nvPr>
        </p:nvSpPr>
        <p:spPr>
          <a:xfrm>
            <a:off x="4495798" y="8333600"/>
            <a:ext cx="2451102" cy="277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59" name="Google Shape;659;p107"/>
          <p:cNvSpPr txBox="1">
            <a:spLocks noGrp="1"/>
          </p:cNvSpPr>
          <p:nvPr>
            <p:ph type="body" idx="7"/>
          </p:nvPr>
        </p:nvSpPr>
        <p:spPr>
          <a:xfrm>
            <a:off x="1904999" y="8333600"/>
            <a:ext cx="2451101" cy="58477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12-Pictures (3x4, with Border)">
  <p:cSld name="2_12-Pictures (3x4, with Border)">
    <p:spTree>
      <p:nvGrpSpPr>
        <p:cNvPr id="1" name="Shape 94"/>
        <p:cNvGrpSpPr/>
        <p:nvPr/>
      </p:nvGrpSpPr>
      <p:grpSpPr>
        <a:xfrm>
          <a:off x="0" y="0"/>
          <a:ext cx="0" cy="0"/>
          <a:chOff x="0" y="0"/>
          <a:chExt cx="0" cy="0"/>
        </a:xfrm>
      </p:grpSpPr>
      <p:sp>
        <p:nvSpPr>
          <p:cNvPr id="95" name="Google Shape;95;p50"/>
          <p:cNvSpPr>
            <a:spLocks noGrp="1"/>
          </p:cNvSpPr>
          <p:nvPr>
            <p:ph type="pic" idx="2"/>
          </p:nvPr>
        </p:nvSpPr>
        <p:spPr>
          <a:xfrm>
            <a:off x="228600" y="250371"/>
            <a:ext cx="2259858" cy="2188030"/>
          </a:xfrm>
          <a:prstGeom prst="rect">
            <a:avLst/>
          </a:prstGeom>
          <a:noFill/>
          <a:ln>
            <a:noFill/>
          </a:ln>
        </p:spPr>
      </p:sp>
      <p:sp>
        <p:nvSpPr>
          <p:cNvPr id="96" name="Google Shape;96;p50"/>
          <p:cNvSpPr>
            <a:spLocks noGrp="1"/>
          </p:cNvSpPr>
          <p:nvPr>
            <p:ph type="pic" idx="3"/>
          </p:nvPr>
        </p:nvSpPr>
        <p:spPr>
          <a:xfrm>
            <a:off x="2764558" y="250371"/>
            <a:ext cx="2259859" cy="2188030"/>
          </a:xfrm>
          <a:prstGeom prst="rect">
            <a:avLst/>
          </a:prstGeom>
          <a:noFill/>
          <a:ln>
            <a:noFill/>
          </a:ln>
        </p:spPr>
      </p:sp>
      <p:sp>
        <p:nvSpPr>
          <p:cNvPr id="97" name="Google Shape;97;p50"/>
          <p:cNvSpPr>
            <a:spLocks noGrp="1"/>
          </p:cNvSpPr>
          <p:nvPr>
            <p:ph type="pic" idx="4"/>
          </p:nvPr>
        </p:nvSpPr>
        <p:spPr>
          <a:xfrm>
            <a:off x="5300517" y="250371"/>
            <a:ext cx="2243283" cy="2188030"/>
          </a:xfrm>
          <a:prstGeom prst="rect">
            <a:avLst/>
          </a:prstGeom>
          <a:noFill/>
          <a:ln>
            <a:noFill/>
          </a:ln>
        </p:spPr>
      </p:sp>
      <p:sp>
        <p:nvSpPr>
          <p:cNvPr id="98" name="Google Shape;98;p50"/>
          <p:cNvSpPr>
            <a:spLocks noGrp="1"/>
          </p:cNvSpPr>
          <p:nvPr>
            <p:ph type="pic" idx="5"/>
          </p:nvPr>
        </p:nvSpPr>
        <p:spPr>
          <a:xfrm>
            <a:off x="228600" y="2711014"/>
            <a:ext cx="2259858" cy="2188030"/>
          </a:xfrm>
          <a:prstGeom prst="rect">
            <a:avLst/>
          </a:prstGeom>
          <a:noFill/>
          <a:ln>
            <a:noFill/>
          </a:ln>
        </p:spPr>
      </p:sp>
      <p:sp>
        <p:nvSpPr>
          <p:cNvPr id="99" name="Google Shape;99;p50"/>
          <p:cNvSpPr>
            <a:spLocks noGrp="1"/>
          </p:cNvSpPr>
          <p:nvPr>
            <p:ph type="pic" idx="6"/>
          </p:nvPr>
        </p:nvSpPr>
        <p:spPr>
          <a:xfrm>
            <a:off x="2764558" y="2711014"/>
            <a:ext cx="2259859" cy="2188030"/>
          </a:xfrm>
          <a:prstGeom prst="rect">
            <a:avLst/>
          </a:prstGeom>
          <a:noFill/>
          <a:ln>
            <a:noFill/>
          </a:ln>
        </p:spPr>
      </p:sp>
      <p:sp>
        <p:nvSpPr>
          <p:cNvPr id="100" name="Google Shape;100;p50"/>
          <p:cNvSpPr>
            <a:spLocks noGrp="1"/>
          </p:cNvSpPr>
          <p:nvPr>
            <p:ph type="pic" idx="7"/>
          </p:nvPr>
        </p:nvSpPr>
        <p:spPr>
          <a:xfrm>
            <a:off x="5300517" y="2711013"/>
            <a:ext cx="2243283" cy="4658145"/>
          </a:xfrm>
          <a:prstGeom prst="rect">
            <a:avLst/>
          </a:prstGeom>
          <a:noFill/>
          <a:ln>
            <a:noFill/>
          </a:ln>
        </p:spPr>
      </p:sp>
      <p:sp>
        <p:nvSpPr>
          <p:cNvPr id="101" name="Google Shape;101;p50"/>
          <p:cNvSpPr>
            <a:spLocks noGrp="1"/>
          </p:cNvSpPr>
          <p:nvPr>
            <p:ph type="pic" idx="8"/>
          </p:nvPr>
        </p:nvSpPr>
        <p:spPr>
          <a:xfrm>
            <a:off x="228600" y="5171657"/>
            <a:ext cx="2259858" cy="2197501"/>
          </a:xfrm>
          <a:prstGeom prst="rect">
            <a:avLst/>
          </a:prstGeom>
          <a:noFill/>
          <a:ln>
            <a:noFill/>
          </a:ln>
        </p:spPr>
      </p:sp>
      <p:sp>
        <p:nvSpPr>
          <p:cNvPr id="102" name="Google Shape;102;p50"/>
          <p:cNvSpPr>
            <a:spLocks noGrp="1"/>
          </p:cNvSpPr>
          <p:nvPr>
            <p:ph type="pic" idx="9"/>
          </p:nvPr>
        </p:nvSpPr>
        <p:spPr>
          <a:xfrm>
            <a:off x="2764558" y="5171657"/>
            <a:ext cx="2259859" cy="2197501"/>
          </a:xfrm>
          <a:prstGeom prst="rect">
            <a:avLst/>
          </a:prstGeom>
          <a:noFill/>
          <a:ln>
            <a:noFill/>
          </a:ln>
        </p:spPr>
      </p:sp>
      <p:sp>
        <p:nvSpPr>
          <p:cNvPr id="103" name="Google Shape;103;p50"/>
          <p:cNvSpPr>
            <a:spLocks noGrp="1"/>
          </p:cNvSpPr>
          <p:nvPr>
            <p:ph type="pic" idx="13"/>
          </p:nvPr>
        </p:nvSpPr>
        <p:spPr>
          <a:xfrm>
            <a:off x="228600" y="7641772"/>
            <a:ext cx="2259858" cy="2188029"/>
          </a:xfrm>
          <a:prstGeom prst="rect">
            <a:avLst/>
          </a:prstGeom>
          <a:noFill/>
          <a:ln>
            <a:noFill/>
          </a:ln>
        </p:spPr>
      </p:sp>
      <p:sp>
        <p:nvSpPr>
          <p:cNvPr id="104" name="Google Shape;104;p50"/>
          <p:cNvSpPr>
            <a:spLocks noGrp="1"/>
          </p:cNvSpPr>
          <p:nvPr>
            <p:ph type="pic" idx="14"/>
          </p:nvPr>
        </p:nvSpPr>
        <p:spPr>
          <a:xfrm>
            <a:off x="2764558" y="7641772"/>
            <a:ext cx="2259859" cy="2188029"/>
          </a:xfrm>
          <a:prstGeom prst="rect">
            <a:avLst/>
          </a:prstGeom>
          <a:noFill/>
          <a:ln>
            <a:noFill/>
          </a:ln>
        </p:spPr>
      </p:sp>
      <p:sp>
        <p:nvSpPr>
          <p:cNvPr id="105" name="Google Shape;105;p50"/>
          <p:cNvSpPr>
            <a:spLocks noGrp="1"/>
          </p:cNvSpPr>
          <p:nvPr>
            <p:ph type="pic" idx="15"/>
          </p:nvPr>
        </p:nvSpPr>
        <p:spPr>
          <a:xfrm>
            <a:off x="5300517" y="7641772"/>
            <a:ext cx="2243283" cy="2188029"/>
          </a:xfrm>
          <a:prstGeom prst="rect">
            <a:avLst/>
          </a:prstGeom>
          <a:noFill/>
          <a:ln>
            <a:noFill/>
          </a:ln>
        </p:spPr>
      </p:sp>
      <p:sp>
        <p:nvSpPr>
          <p:cNvPr id="106" name="Google Shape;106;p50"/>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7" name="Google Shape;107;p50"/>
          <p:cNvSpPr txBox="1">
            <a:spLocks noGrp="1"/>
          </p:cNvSpPr>
          <p:nvPr>
            <p:ph type="body" idx="16"/>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8" name="Google Shape;108;p50"/>
          <p:cNvSpPr txBox="1">
            <a:spLocks noGrp="1"/>
          </p:cNvSpPr>
          <p:nvPr>
            <p:ph type="body" idx="17"/>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9" name="Google Shape;109;p50"/>
          <p:cNvSpPr txBox="1">
            <a:spLocks noGrp="1"/>
          </p:cNvSpPr>
          <p:nvPr>
            <p:ph type="body" idx="18"/>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0" name="Google Shape;110;p50"/>
          <p:cNvSpPr txBox="1">
            <a:spLocks noGrp="1"/>
          </p:cNvSpPr>
          <p:nvPr>
            <p:ph type="body" idx="19"/>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1" name="Google Shape;111;p50"/>
          <p:cNvSpPr txBox="1">
            <a:spLocks noGrp="1"/>
          </p:cNvSpPr>
          <p:nvPr>
            <p:ph type="body" idx="20"/>
          </p:nvPr>
        </p:nvSpPr>
        <p:spPr>
          <a:xfrm>
            <a:off x="7138496"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2" name="Google Shape;112;p50"/>
          <p:cNvSpPr txBox="1">
            <a:spLocks noGrp="1"/>
          </p:cNvSpPr>
          <p:nvPr>
            <p:ph type="body" idx="21"/>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3" name="Google Shape;113;p50"/>
          <p:cNvSpPr txBox="1">
            <a:spLocks noGrp="1"/>
          </p:cNvSpPr>
          <p:nvPr>
            <p:ph type="body" idx="22"/>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4" name="Google Shape;114;p50"/>
          <p:cNvSpPr txBox="1">
            <a:spLocks noGrp="1"/>
          </p:cNvSpPr>
          <p:nvPr>
            <p:ph type="body" idx="23"/>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5" name="Google Shape;115;p50"/>
          <p:cNvSpPr txBox="1">
            <a:spLocks noGrp="1"/>
          </p:cNvSpPr>
          <p:nvPr>
            <p:ph type="body" idx="24"/>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6" name="Google Shape;116;p50"/>
          <p:cNvSpPr txBox="1">
            <a:spLocks noGrp="1"/>
          </p:cNvSpPr>
          <p:nvPr>
            <p:ph type="body" idx="25"/>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17" name="Google Shape;117;p50"/>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12-Pictures (3x4, with Border)">
  <p:cSld name="6_12-Pictures (3x4, with Border)">
    <p:spTree>
      <p:nvGrpSpPr>
        <p:cNvPr id="1" name="Shape 118"/>
        <p:cNvGrpSpPr/>
        <p:nvPr/>
      </p:nvGrpSpPr>
      <p:grpSpPr>
        <a:xfrm>
          <a:off x="0" y="0"/>
          <a:ext cx="0" cy="0"/>
          <a:chOff x="0" y="0"/>
          <a:chExt cx="0" cy="0"/>
        </a:xfrm>
      </p:grpSpPr>
      <p:sp>
        <p:nvSpPr>
          <p:cNvPr id="119" name="Google Shape;119;p51"/>
          <p:cNvSpPr>
            <a:spLocks noGrp="1"/>
          </p:cNvSpPr>
          <p:nvPr>
            <p:ph type="pic" idx="2"/>
          </p:nvPr>
        </p:nvSpPr>
        <p:spPr>
          <a:xfrm>
            <a:off x="228600" y="250371"/>
            <a:ext cx="2259858" cy="2188030"/>
          </a:xfrm>
          <a:prstGeom prst="rect">
            <a:avLst/>
          </a:prstGeom>
          <a:noFill/>
          <a:ln>
            <a:noFill/>
          </a:ln>
        </p:spPr>
      </p:sp>
      <p:sp>
        <p:nvSpPr>
          <p:cNvPr id="120" name="Google Shape;120;p51"/>
          <p:cNvSpPr>
            <a:spLocks noGrp="1"/>
          </p:cNvSpPr>
          <p:nvPr>
            <p:ph type="pic" idx="3"/>
          </p:nvPr>
        </p:nvSpPr>
        <p:spPr>
          <a:xfrm>
            <a:off x="2764558" y="250371"/>
            <a:ext cx="2259859" cy="2188030"/>
          </a:xfrm>
          <a:prstGeom prst="rect">
            <a:avLst/>
          </a:prstGeom>
          <a:noFill/>
          <a:ln>
            <a:noFill/>
          </a:ln>
        </p:spPr>
      </p:sp>
      <p:sp>
        <p:nvSpPr>
          <p:cNvPr id="121" name="Google Shape;121;p51"/>
          <p:cNvSpPr>
            <a:spLocks noGrp="1"/>
          </p:cNvSpPr>
          <p:nvPr>
            <p:ph type="pic" idx="4"/>
          </p:nvPr>
        </p:nvSpPr>
        <p:spPr>
          <a:xfrm>
            <a:off x="5300517" y="250371"/>
            <a:ext cx="2243283" cy="2188030"/>
          </a:xfrm>
          <a:prstGeom prst="rect">
            <a:avLst/>
          </a:prstGeom>
          <a:noFill/>
          <a:ln>
            <a:noFill/>
          </a:ln>
        </p:spPr>
      </p:sp>
      <p:sp>
        <p:nvSpPr>
          <p:cNvPr id="122" name="Google Shape;122;p51"/>
          <p:cNvSpPr>
            <a:spLocks noGrp="1"/>
          </p:cNvSpPr>
          <p:nvPr>
            <p:ph type="pic" idx="5"/>
          </p:nvPr>
        </p:nvSpPr>
        <p:spPr>
          <a:xfrm>
            <a:off x="228600" y="2711014"/>
            <a:ext cx="2259858" cy="2188030"/>
          </a:xfrm>
          <a:prstGeom prst="rect">
            <a:avLst/>
          </a:prstGeom>
          <a:noFill/>
          <a:ln>
            <a:noFill/>
          </a:ln>
        </p:spPr>
      </p:sp>
      <p:sp>
        <p:nvSpPr>
          <p:cNvPr id="123" name="Google Shape;123;p51"/>
          <p:cNvSpPr>
            <a:spLocks noGrp="1"/>
          </p:cNvSpPr>
          <p:nvPr>
            <p:ph type="pic" idx="6"/>
          </p:nvPr>
        </p:nvSpPr>
        <p:spPr>
          <a:xfrm>
            <a:off x="5300517" y="2711013"/>
            <a:ext cx="2243283" cy="4658145"/>
          </a:xfrm>
          <a:prstGeom prst="rect">
            <a:avLst/>
          </a:prstGeom>
          <a:noFill/>
          <a:ln>
            <a:noFill/>
          </a:ln>
        </p:spPr>
      </p:sp>
      <p:sp>
        <p:nvSpPr>
          <p:cNvPr id="124" name="Google Shape;124;p51"/>
          <p:cNvSpPr>
            <a:spLocks noGrp="1"/>
          </p:cNvSpPr>
          <p:nvPr>
            <p:ph type="pic" idx="7"/>
          </p:nvPr>
        </p:nvSpPr>
        <p:spPr>
          <a:xfrm>
            <a:off x="228600" y="5171657"/>
            <a:ext cx="2259858" cy="2197501"/>
          </a:xfrm>
          <a:prstGeom prst="rect">
            <a:avLst/>
          </a:prstGeom>
          <a:noFill/>
          <a:ln>
            <a:noFill/>
          </a:ln>
        </p:spPr>
      </p:sp>
      <p:sp>
        <p:nvSpPr>
          <p:cNvPr id="125" name="Google Shape;125;p51"/>
          <p:cNvSpPr>
            <a:spLocks noGrp="1"/>
          </p:cNvSpPr>
          <p:nvPr>
            <p:ph type="pic" idx="8"/>
          </p:nvPr>
        </p:nvSpPr>
        <p:spPr>
          <a:xfrm>
            <a:off x="228600" y="7641772"/>
            <a:ext cx="2259858" cy="2188029"/>
          </a:xfrm>
          <a:prstGeom prst="rect">
            <a:avLst/>
          </a:prstGeom>
          <a:noFill/>
          <a:ln>
            <a:noFill/>
          </a:ln>
        </p:spPr>
      </p:sp>
      <p:sp>
        <p:nvSpPr>
          <p:cNvPr id="126" name="Google Shape;126;p51"/>
          <p:cNvSpPr>
            <a:spLocks noGrp="1"/>
          </p:cNvSpPr>
          <p:nvPr>
            <p:ph type="pic" idx="9"/>
          </p:nvPr>
        </p:nvSpPr>
        <p:spPr>
          <a:xfrm>
            <a:off x="5300517" y="7641772"/>
            <a:ext cx="2243283" cy="2188029"/>
          </a:xfrm>
          <a:prstGeom prst="rect">
            <a:avLst/>
          </a:prstGeom>
          <a:noFill/>
          <a:ln>
            <a:noFill/>
          </a:ln>
        </p:spPr>
      </p:sp>
      <p:sp>
        <p:nvSpPr>
          <p:cNvPr id="127" name="Google Shape;127;p51"/>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8" name="Google Shape;128;p51"/>
          <p:cNvSpPr txBox="1">
            <a:spLocks noGrp="1"/>
          </p:cNvSpPr>
          <p:nvPr>
            <p:ph type="body" idx="13"/>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9" name="Google Shape;129;p51"/>
          <p:cNvSpPr txBox="1">
            <a:spLocks noGrp="1"/>
          </p:cNvSpPr>
          <p:nvPr>
            <p:ph type="body" idx="14"/>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0" name="Google Shape;130;p51"/>
          <p:cNvSpPr txBox="1">
            <a:spLocks noGrp="1"/>
          </p:cNvSpPr>
          <p:nvPr>
            <p:ph type="body" idx="15"/>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1" name="Google Shape;131;p51"/>
          <p:cNvSpPr txBox="1">
            <a:spLocks noGrp="1"/>
          </p:cNvSpPr>
          <p:nvPr>
            <p:ph type="body" idx="16"/>
          </p:nvPr>
        </p:nvSpPr>
        <p:spPr>
          <a:xfrm>
            <a:off x="7138496"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2" name="Google Shape;132;p51"/>
          <p:cNvSpPr txBox="1">
            <a:spLocks noGrp="1"/>
          </p:cNvSpPr>
          <p:nvPr>
            <p:ph type="body" idx="17"/>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3" name="Google Shape;133;p51"/>
          <p:cNvSpPr txBox="1">
            <a:spLocks noGrp="1"/>
          </p:cNvSpPr>
          <p:nvPr>
            <p:ph type="body" idx="18"/>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4" name="Google Shape;134;p51"/>
          <p:cNvSpPr txBox="1">
            <a:spLocks noGrp="1"/>
          </p:cNvSpPr>
          <p:nvPr>
            <p:ph type="body" idx="19"/>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5" name="Google Shape;135;p51"/>
          <p:cNvSpPr txBox="1">
            <a:spLocks noGrp="1"/>
          </p:cNvSpPr>
          <p:nvPr>
            <p:ph type="body" idx="20"/>
          </p:nvPr>
        </p:nvSpPr>
        <p:spPr>
          <a:xfrm>
            <a:off x="2764558" y="2709443"/>
            <a:ext cx="2417042" cy="709858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6" name="Google Shape;136;p51"/>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12-Pictures (3x4, with Border)">
  <p:cSld name="3_12-Pictures (3x4, with Border)">
    <p:spTree>
      <p:nvGrpSpPr>
        <p:cNvPr id="1" name="Shape 137"/>
        <p:cNvGrpSpPr/>
        <p:nvPr/>
      </p:nvGrpSpPr>
      <p:grpSpPr>
        <a:xfrm>
          <a:off x="0" y="0"/>
          <a:ext cx="0" cy="0"/>
          <a:chOff x="0" y="0"/>
          <a:chExt cx="0" cy="0"/>
        </a:xfrm>
      </p:grpSpPr>
      <p:sp>
        <p:nvSpPr>
          <p:cNvPr id="138" name="Google Shape;138;p52"/>
          <p:cNvSpPr>
            <a:spLocks noGrp="1"/>
          </p:cNvSpPr>
          <p:nvPr>
            <p:ph type="pic" idx="2"/>
          </p:nvPr>
        </p:nvSpPr>
        <p:spPr>
          <a:xfrm>
            <a:off x="5283941" y="5171657"/>
            <a:ext cx="2259859" cy="2197501"/>
          </a:xfrm>
          <a:prstGeom prst="rect">
            <a:avLst/>
          </a:prstGeom>
          <a:noFill/>
          <a:ln>
            <a:noFill/>
          </a:ln>
        </p:spPr>
      </p:sp>
      <p:sp>
        <p:nvSpPr>
          <p:cNvPr id="139" name="Google Shape;139;p52"/>
          <p:cNvSpPr txBox="1">
            <a:spLocks noGrp="1"/>
          </p:cNvSpPr>
          <p:nvPr>
            <p:ph type="body" idx="1"/>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0" name="Google Shape;140;p52"/>
          <p:cNvSpPr>
            <a:spLocks noGrp="1"/>
          </p:cNvSpPr>
          <p:nvPr>
            <p:ph type="pic" idx="3"/>
          </p:nvPr>
        </p:nvSpPr>
        <p:spPr>
          <a:xfrm>
            <a:off x="228600" y="250371"/>
            <a:ext cx="2259858" cy="2188030"/>
          </a:xfrm>
          <a:prstGeom prst="rect">
            <a:avLst/>
          </a:prstGeom>
          <a:noFill/>
          <a:ln>
            <a:noFill/>
          </a:ln>
        </p:spPr>
      </p:sp>
      <p:sp>
        <p:nvSpPr>
          <p:cNvPr id="141" name="Google Shape;141;p52"/>
          <p:cNvSpPr>
            <a:spLocks noGrp="1"/>
          </p:cNvSpPr>
          <p:nvPr>
            <p:ph type="pic" idx="4"/>
          </p:nvPr>
        </p:nvSpPr>
        <p:spPr>
          <a:xfrm>
            <a:off x="2764558" y="250371"/>
            <a:ext cx="2259859" cy="2188030"/>
          </a:xfrm>
          <a:prstGeom prst="rect">
            <a:avLst/>
          </a:prstGeom>
          <a:noFill/>
          <a:ln>
            <a:noFill/>
          </a:ln>
        </p:spPr>
      </p:sp>
      <p:sp>
        <p:nvSpPr>
          <p:cNvPr id="142" name="Google Shape;142;p52"/>
          <p:cNvSpPr>
            <a:spLocks noGrp="1"/>
          </p:cNvSpPr>
          <p:nvPr>
            <p:ph type="pic" idx="5"/>
          </p:nvPr>
        </p:nvSpPr>
        <p:spPr>
          <a:xfrm>
            <a:off x="5300517" y="250371"/>
            <a:ext cx="2243283" cy="2188030"/>
          </a:xfrm>
          <a:prstGeom prst="rect">
            <a:avLst/>
          </a:prstGeom>
          <a:noFill/>
          <a:ln>
            <a:noFill/>
          </a:ln>
        </p:spPr>
      </p:sp>
      <p:sp>
        <p:nvSpPr>
          <p:cNvPr id="143" name="Google Shape;143;p52"/>
          <p:cNvSpPr>
            <a:spLocks noGrp="1"/>
          </p:cNvSpPr>
          <p:nvPr>
            <p:ph type="pic" idx="6"/>
          </p:nvPr>
        </p:nvSpPr>
        <p:spPr>
          <a:xfrm>
            <a:off x="5283941" y="2711014"/>
            <a:ext cx="2259859" cy="2188030"/>
          </a:xfrm>
          <a:prstGeom prst="rect">
            <a:avLst/>
          </a:prstGeom>
          <a:noFill/>
          <a:ln>
            <a:noFill/>
          </a:ln>
        </p:spPr>
      </p:sp>
      <p:sp>
        <p:nvSpPr>
          <p:cNvPr id="144" name="Google Shape;144;p52"/>
          <p:cNvSpPr>
            <a:spLocks noGrp="1"/>
          </p:cNvSpPr>
          <p:nvPr>
            <p:ph type="pic" idx="7"/>
          </p:nvPr>
        </p:nvSpPr>
        <p:spPr>
          <a:xfrm>
            <a:off x="2764558" y="2711014"/>
            <a:ext cx="2259859" cy="2188030"/>
          </a:xfrm>
          <a:prstGeom prst="rect">
            <a:avLst/>
          </a:prstGeom>
          <a:noFill/>
          <a:ln>
            <a:noFill/>
          </a:ln>
        </p:spPr>
      </p:sp>
      <p:sp>
        <p:nvSpPr>
          <p:cNvPr id="145" name="Google Shape;145;p52"/>
          <p:cNvSpPr>
            <a:spLocks noGrp="1"/>
          </p:cNvSpPr>
          <p:nvPr>
            <p:ph type="pic" idx="8"/>
          </p:nvPr>
        </p:nvSpPr>
        <p:spPr>
          <a:xfrm>
            <a:off x="2764558" y="5171657"/>
            <a:ext cx="2259859" cy="2197501"/>
          </a:xfrm>
          <a:prstGeom prst="rect">
            <a:avLst/>
          </a:prstGeom>
          <a:noFill/>
          <a:ln>
            <a:noFill/>
          </a:ln>
        </p:spPr>
      </p:sp>
      <p:sp>
        <p:nvSpPr>
          <p:cNvPr id="146" name="Google Shape;146;p52"/>
          <p:cNvSpPr>
            <a:spLocks noGrp="1"/>
          </p:cNvSpPr>
          <p:nvPr>
            <p:ph type="pic" idx="9"/>
          </p:nvPr>
        </p:nvSpPr>
        <p:spPr>
          <a:xfrm>
            <a:off x="228600" y="2711013"/>
            <a:ext cx="2243283" cy="4658145"/>
          </a:xfrm>
          <a:prstGeom prst="rect">
            <a:avLst/>
          </a:prstGeom>
          <a:noFill/>
          <a:ln>
            <a:noFill/>
          </a:ln>
        </p:spPr>
      </p:sp>
      <p:sp>
        <p:nvSpPr>
          <p:cNvPr id="147" name="Google Shape;147;p52"/>
          <p:cNvSpPr>
            <a:spLocks noGrp="1"/>
          </p:cNvSpPr>
          <p:nvPr>
            <p:ph type="pic" idx="13"/>
          </p:nvPr>
        </p:nvSpPr>
        <p:spPr>
          <a:xfrm>
            <a:off x="228600" y="7641772"/>
            <a:ext cx="2259858" cy="2188029"/>
          </a:xfrm>
          <a:prstGeom prst="rect">
            <a:avLst/>
          </a:prstGeom>
          <a:noFill/>
          <a:ln>
            <a:noFill/>
          </a:ln>
        </p:spPr>
      </p:sp>
      <p:sp>
        <p:nvSpPr>
          <p:cNvPr id="148" name="Google Shape;148;p52"/>
          <p:cNvSpPr>
            <a:spLocks noGrp="1"/>
          </p:cNvSpPr>
          <p:nvPr>
            <p:ph type="pic" idx="14"/>
          </p:nvPr>
        </p:nvSpPr>
        <p:spPr>
          <a:xfrm>
            <a:off x="2764558" y="7641772"/>
            <a:ext cx="2259859" cy="2188029"/>
          </a:xfrm>
          <a:prstGeom prst="rect">
            <a:avLst/>
          </a:prstGeom>
          <a:noFill/>
          <a:ln>
            <a:noFill/>
          </a:ln>
        </p:spPr>
      </p:sp>
      <p:sp>
        <p:nvSpPr>
          <p:cNvPr id="149" name="Google Shape;149;p52"/>
          <p:cNvSpPr>
            <a:spLocks noGrp="1"/>
          </p:cNvSpPr>
          <p:nvPr>
            <p:ph type="pic" idx="15"/>
          </p:nvPr>
        </p:nvSpPr>
        <p:spPr>
          <a:xfrm>
            <a:off x="5300517" y="7641772"/>
            <a:ext cx="2243283" cy="2188029"/>
          </a:xfrm>
          <a:prstGeom prst="rect">
            <a:avLst/>
          </a:prstGeom>
          <a:noFill/>
          <a:ln>
            <a:noFill/>
          </a:ln>
        </p:spPr>
      </p:sp>
      <p:sp>
        <p:nvSpPr>
          <p:cNvPr id="150" name="Google Shape;150;p52"/>
          <p:cNvSpPr txBox="1">
            <a:spLocks noGrp="1"/>
          </p:cNvSpPr>
          <p:nvPr>
            <p:ph type="body" idx="16"/>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51" name="Google Shape;151;p52"/>
          <p:cNvSpPr txBox="1">
            <a:spLocks noGrp="1"/>
          </p:cNvSpPr>
          <p:nvPr>
            <p:ph type="body" idx="17"/>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52" name="Google Shape;152;p52"/>
          <p:cNvSpPr txBox="1">
            <a:spLocks noGrp="1"/>
          </p:cNvSpPr>
          <p:nvPr>
            <p:ph type="body" idx="18"/>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53" name="Google Shape;153;p52"/>
          <p:cNvSpPr txBox="1">
            <a:spLocks noGrp="1"/>
          </p:cNvSpPr>
          <p:nvPr>
            <p:ph type="body" idx="19"/>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54" name="Google Shape;154;p52"/>
          <p:cNvSpPr txBox="1">
            <a:spLocks noGrp="1"/>
          </p:cNvSpPr>
          <p:nvPr>
            <p:ph type="body" idx="20"/>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55" name="Google Shape;155;p52"/>
          <p:cNvSpPr txBox="1">
            <a:spLocks noGrp="1"/>
          </p:cNvSpPr>
          <p:nvPr>
            <p:ph type="body" idx="21"/>
          </p:nvPr>
        </p:nvSpPr>
        <p:spPr>
          <a:xfrm>
            <a:off x="2083154"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56" name="Google Shape;156;p52"/>
          <p:cNvSpPr txBox="1">
            <a:spLocks noGrp="1"/>
          </p:cNvSpPr>
          <p:nvPr>
            <p:ph type="body" idx="22"/>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57" name="Google Shape;157;p52"/>
          <p:cNvSpPr txBox="1">
            <a:spLocks noGrp="1"/>
          </p:cNvSpPr>
          <p:nvPr>
            <p:ph type="body" idx="23"/>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58" name="Google Shape;158;p52"/>
          <p:cNvSpPr txBox="1">
            <a:spLocks noGrp="1"/>
          </p:cNvSpPr>
          <p:nvPr>
            <p:ph type="body" idx="24"/>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59" name="Google Shape;159;p52"/>
          <p:cNvSpPr txBox="1">
            <a:spLocks noGrp="1"/>
          </p:cNvSpPr>
          <p:nvPr>
            <p:ph type="body" idx="25"/>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60" name="Google Shape;160;p52"/>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43"/>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marR="0" lvl="0"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1pPr>
            <a:lvl2pPr marL="0" marR="0" lvl="1"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2pPr>
            <a:lvl3pPr marL="0" marR="0" lvl="2"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3pPr>
            <a:lvl4pPr marL="0" marR="0" lvl="3"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4pPr>
            <a:lvl5pPr marL="0" marR="0" lvl="4"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5pPr>
            <a:lvl6pPr marL="0" marR="0" lvl="5"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6pPr>
            <a:lvl7pPr marL="0" marR="0" lvl="6"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7pPr>
            <a:lvl8pPr marL="0" marR="0" lvl="7"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8pPr>
            <a:lvl9pPr marL="0" marR="0" lvl="8"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7" name="Google Shape;7;p43"/>
          <p:cNvSpPr txBox="1">
            <a:spLocks noGrp="1"/>
          </p:cNvSpPr>
          <p:nvPr>
            <p:ph type="body" idx="1"/>
          </p:nvPr>
        </p:nvSpPr>
        <p:spPr>
          <a:xfrm>
            <a:off x="533400" y="1702561"/>
            <a:ext cx="6705600" cy="215444"/>
          </a:xfrm>
          <a:prstGeom prst="rect">
            <a:avLst/>
          </a:prstGeom>
          <a:solidFill>
            <a:srgbClr val="FFFFFF"/>
          </a:solidFill>
          <a:ln>
            <a:noFill/>
          </a:ln>
          <a:effectLst>
            <a:outerShdw dist="63500" dir="10800000" rotWithShape="0">
              <a:srgbClr val="4C69A1"/>
            </a:outerShdw>
          </a:effectLst>
        </p:spPr>
        <p:txBody>
          <a:bodyPr spcFirstLastPara="1" wrap="square" lIns="0" tIns="0" rIns="0" bIns="0" anchor="ctr" anchorCtr="0">
            <a:normAutofit/>
          </a:bodyPr>
          <a:lstStyle>
            <a:lvl1pPr marL="457200" marR="0" lvl="0"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1pPr>
            <a:lvl2pPr marL="914400" marR="0" lvl="1"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2pPr>
            <a:lvl3pPr marL="1371600" marR="0" lvl="2"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3pPr>
            <a:lvl4pPr marL="1828800" marR="0" lvl="3"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4pPr>
            <a:lvl5pPr marL="2286000" marR="0" lvl="4"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5pPr>
            <a:lvl6pPr marL="2743200" marR="0" lvl="5"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6pPr>
            <a:lvl7pPr marL="3200400" marR="0" lvl="6"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7pPr>
            <a:lvl8pPr marL="3657600" marR="0" lvl="7"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8pPr>
            <a:lvl9pPr marL="4114800" marR="0" lvl="8"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9pPr>
          </a:lstStyle>
          <a:p>
            <a:endParaRPr/>
          </a:p>
        </p:txBody>
      </p:sp>
      <p:sp>
        <p:nvSpPr>
          <p:cNvPr id="8" name="Google Shape;8;p43"/>
          <p:cNvSpPr txBox="1">
            <a:spLocks noGrp="1"/>
          </p:cNvSpPr>
          <p:nvPr>
            <p:ph type="title"/>
          </p:nvPr>
        </p:nvSpPr>
        <p:spPr>
          <a:xfrm>
            <a:off x="388620" y="402801"/>
            <a:ext cx="6995160" cy="1676401"/>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2pPr>
            <a:lvl3pPr marR="0" lvl="2"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3pPr>
            <a:lvl4pPr marR="0" lvl="3"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4pPr>
            <a:lvl5pPr marR="0" lvl="4"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5pPr>
            <a:lvl6pPr marR="0" lvl="5"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6pPr>
            <a:lvl7pPr marR="0" lvl="6"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7pPr>
            <a:lvl8pPr marR="0" lvl="7"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8pPr>
            <a:lvl9pPr marR="0" lvl="8"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jp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jpg"/><Relationship Id="rId3" Type="http://schemas.openxmlformats.org/officeDocument/2006/relationships/image" Target="../media/image11.jpg"/><Relationship Id="rId7" Type="http://schemas.openxmlformats.org/officeDocument/2006/relationships/image" Target="../media/image15.jpg"/><Relationship Id="rId12"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jpg"/><Relationship Id="rId11" Type="http://schemas.openxmlformats.org/officeDocument/2006/relationships/image" Target="../media/image17.jpg"/><Relationship Id="rId5" Type="http://schemas.openxmlformats.org/officeDocument/2006/relationships/image" Target="../media/image1.jpg"/><Relationship Id="rId10" Type="http://schemas.openxmlformats.org/officeDocument/2006/relationships/image" Target="../media/image16.jpg"/><Relationship Id="rId4" Type="http://schemas.openxmlformats.org/officeDocument/2006/relationships/image" Target="../media/image22.png"/><Relationship Id="rId9" Type="http://schemas.openxmlformats.org/officeDocument/2006/relationships/image" Target="../media/image10.jp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jpg"/><Relationship Id="rId3" Type="http://schemas.openxmlformats.org/officeDocument/2006/relationships/image" Target="../media/image11.jpg"/><Relationship Id="rId7" Type="http://schemas.openxmlformats.org/officeDocument/2006/relationships/image" Target="../media/image15.jpg"/><Relationship Id="rId12"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1.jpg"/><Relationship Id="rId11" Type="http://schemas.openxmlformats.org/officeDocument/2006/relationships/image" Target="../media/image17.jpg"/><Relationship Id="rId5" Type="http://schemas.openxmlformats.org/officeDocument/2006/relationships/image" Target="../media/image1.jpg"/><Relationship Id="rId10" Type="http://schemas.openxmlformats.org/officeDocument/2006/relationships/image" Target="../media/image22.png"/><Relationship Id="rId4" Type="http://schemas.openxmlformats.org/officeDocument/2006/relationships/image" Target="../media/image10.jpg"/><Relationship Id="rId9" Type="http://schemas.openxmlformats.org/officeDocument/2006/relationships/image" Target="../media/image16.jp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jpg"/><Relationship Id="rId3" Type="http://schemas.openxmlformats.org/officeDocument/2006/relationships/image" Target="../media/image10.jpg"/><Relationship Id="rId7" Type="http://schemas.openxmlformats.org/officeDocument/2006/relationships/image" Target="../media/image15.jpg"/><Relationship Id="rId12"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1.jp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22.png"/><Relationship Id="rId4" Type="http://schemas.openxmlformats.org/officeDocument/2006/relationships/image" Target="../media/image1.jpg"/><Relationship Id="rId9" Type="http://schemas.openxmlformats.org/officeDocument/2006/relationships/image" Target="../media/image16.jpg"/></Relationships>
</file>

<file path=ppt/slides/_rels/slide1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3.jpg"/><Relationship Id="rId7"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1.jpg"/><Relationship Id="rId11" Type="http://schemas.openxmlformats.org/officeDocument/2006/relationships/image" Target="../media/image17.jpg"/><Relationship Id="rId5" Type="http://schemas.openxmlformats.org/officeDocument/2006/relationships/image" Target="../media/image1.jpg"/><Relationship Id="rId10" Type="http://schemas.openxmlformats.org/officeDocument/2006/relationships/image" Target="../media/image16.jpg"/><Relationship Id="rId4" Type="http://schemas.openxmlformats.org/officeDocument/2006/relationships/image" Target="../media/image13.png"/><Relationship Id="rId9" Type="http://schemas.openxmlformats.org/officeDocument/2006/relationships/image" Target="../media/image10.jpg"/></Relationships>
</file>

<file path=ppt/slides/_rels/slide1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5.jpg"/><Relationship Id="rId5" Type="http://schemas.openxmlformats.org/officeDocument/2006/relationships/image" Target="../media/image21.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s>
</file>

<file path=ppt/slides/_rels/slide1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3.jpg"/><Relationship Id="rId7"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1.jpg"/><Relationship Id="rId11" Type="http://schemas.openxmlformats.org/officeDocument/2006/relationships/image" Target="../media/image17.jpg"/><Relationship Id="rId5" Type="http://schemas.openxmlformats.org/officeDocument/2006/relationships/image" Target="../media/image1.jpg"/><Relationship Id="rId10" Type="http://schemas.openxmlformats.org/officeDocument/2006/relationships/image" Target="../media/image16.jpg"/><Relationship Id="rId4" Type="http://schemas.openxmlformats.org/officeDocument/2006/relationships/image" Target="../media/image13.png"/><Relationship Id="rId9" Type="http://schemas.openxmlformats.org/officeDocument/2006/relationships/image" Target="../media/image10.jpg"/></Relationships>
</file>

<file path=ppt/slides/_rels/slide1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3.jpg"/><Relationship Id="rId7"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1.jpg"/><Relationship Id="rId11" Type="http://schemas.openxmlformats.org/officeDocument/2006/relationships/image" Target="../media/image17.jpg"/><Relationship Id="rId5" Type="http://schemas.openxmlformats.org/officeDocument/2006/relationships/image" Target="../media/image1.jpg"/><Relationship Id="rId10" Type="http://schemas.openxmlformats.org/officeDocument/2006/relationships/image" Target="../media/image16.jpg"/><Relationship Id="rId4" Type="http://schemas.openxmlformats.org/officeDocument/2006/relationships/image" Target="../media/image13.png"/><Relationship Id="rId9" Type="http://schemas.openxmlformats.org/officeDocument/2006/relationships/image" Target="../media/image10.jpg"/></Relationships>
</file>

<file path=ppt/slides/_rels/slide1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3.jpg"/><Relationship Id="rId7"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1.jpg"/><Relationship Id="rId11" Type="http://schemas.openxmlformats.org/officeDocument/2006/relationships/image" Target="../media/image17.jpg"/><Relationship Id="rId5" Type="http://schemas.openxmlformats.org/officeDocument/2006/relationships/image" Target="../media/image1.jpg"/><Relationship Id="rId10" Type="http://schemas.openxmlformats.org/officeDocument/2006/relationships/image" Target="../media/image16.jpg"/><Relationship Id="rId4" Type="http://schemas.openxmlformats.org/officeDocument/2006/relationships/image" Target="../media/image13.png"/><Relationship Id="rId9" Type="http://schemas.openxmlformats.org/officeDocument/2006/relationships/image" Target="../media/image10.jpg"/></Relationships>
</file>

<file path=ppt/slides/_rels/slide18.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9.jpg"/><Relationship Id="rId3" Type="http://schemas.openxmlformats.org/officeDocument/2006/relationships/image" Target="../media/image1.jpg"/><Relationship Id="rId7" Type="http://schemas.openxmlformats.org/officeDocument/2006/relationships/image" Target="../media/image13.png"/><Relationship Id="rId12"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5.jpg"/><Relationship Id="rId11" Type="http://schemas.openxmlformats.org/officeDocument/2006/relationships/image" Target="../media/image17.jpg"/><Relationship Id="rId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1.jpg"/><Relationship Id="rId9" Type="http://schemas.openxmlformats.org/officeDocument/2006/relationships/image" Target="../media/image10.jpg"/><Relationship Id="rId14" Type="http://schemas.openxmlformats.org/officeDocument/2006/relationships/image" Target="../media/image20.jpg"/></Relationships>
</file>

<file path=ppt/slides/_rels/slide19.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9.jpg"/><Relationship Id="rId3" Type="http://schemas.openxmlformats.org/officeDocument/2006/relationships/image" Target="../media/image1.jpg"/><Relationship Id="rId7" Type="http://schemas.openxmlformats.org/officeDocument/2006/relationships/image" Target="../media/image13.png"/><Relationship Id="rId12"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5.jpg"/><Relationship Id="rId11" Type="http://schemas.openxmlformats.org/officeDocument/2006/relationships/image" Target="../media/image17.jpg"/><Relationship Id="rId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1.jpg"/><Relationship Id="rId9" Type="http://schemas.openxmlformats.org/officeDocument/2006/relationships/image" Target="../media/image10.jpg"/><Relationship Id="rId1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25.jpg"/><Relationship Id="rId5" Type="http://schemas.openxmlformats.org/officeDocument/2006/relationships/image" Target="../media/image28.jpg"/><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1.jpg"/><Relationship Id="rId5" Type="http://schemas.openxmlformats.org/officeDocument/2006/relationships/image" Target="../media/image29.jpg"/><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jpg"/><Relationship Id="rId7"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15.jpg"/><Relationship Id="rId11" Type="http://schemas.openxmlformats.org/officeDocument/2006/relationships/image" Target="../media/image17.jpg"/><Relationship Id="rId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1.jpg"/><Relationship Id="rId9" Type="http://schemas.openxmlformats.org/officeDocument/2006/relationships/image" Target="../media/image10.jpg"/></Relationships>
</file>

<file path=ppt/slides/_rels/slide2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jpg"/><Relationship Id="rId7"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15.jpg"/><Relationship Id="rId11" Type="http://schemas.openxmlformats.org/officeDocument/2006/relationships/image" Target="../media/image17.jpg"/><Relationship Id="rId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1.jpg"/><Relationship Id="rId9" Type="http://schemas.openxmlformats.org/officeDocument/2006/relationships/image" Target="../media/image10.jpg"/></Relationships>
</file>

<file path=ppt/slides/_rels/slide2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jpg"/><Relationship Id="rId7"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15.jpg"/><Relationship Id="rId11" Type="http://schemas.openxmlformats.org/officeDocument/2006/relationships/image" Target="../media/image17.jpg"/><Relationship Id="rId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1.jpg"/><Relationship Id="rId9" Type="http://schemas.openxmlformats.org/officeDocument/2006/relationships/image" Target="../media/image10.jpg"/></Relationships>
</file>

<file path=ppt/slides/_rels/slide2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jpg"/><Relationship Id="rId7"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15.jpg"/><Relationship Id="rId11" Type="http://schemas.openxmlformats.org/officeDocument/2006/relationships/image" Target="../media/image17.jpg"/><Relationship Id="rId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1.jpg"/><Relationship Id="rId9" Type="http://schemas.openxmlformats.org/officeDocument/2006/relationships/image" Target="../media/image10.jp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15.jpg"/><Relationship Id="rId5" Type="http://schemas.openxmlformats.org/officeDocument/2006/relationships/image" Target="../media/image21.jpg"/><Relationship Id="rId4" Type="http://schemas.openxmlformats.org/officeDocument/2006/relationships/image" Target="../media/image11.jp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15.jpg"/><Relationship Id="rId5" Type="http://schemas.openxmlformats.org/officeDocument/2006/relationships/image" Target="../media/image21.jpg"/><Relationship Id="rId4" Type="http://schemas.openxmlformats.org/officeDocument/2006/relationships/image" Target="../media/image11.jp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15.jpg"/><Relationship Id="rId5" Type="http://schemas.openxmlformats.org/officeDocument/2006/relationships/image" Target="../media/image21.jpg"/><Relationship Id="rId4" Type="http://schemas.openxmlformats.org/officeDocument/2006/relationships/image" Target="../media/image11.jp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15.jpg"/><Relationship Id="rId5" Type="http://schemas.openxmlformats.org/officeDocument/2006/relationships/image" Target="../media/image21.jpg"/><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28.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9.xml"/><Relationship Id="rId1" Type="http://schemas.openxmlformats.org/officeDocument/2006/relationships/slideLayout" Target="../slideLayouts/slideLayout31.xml"/><Relationship Id="rId5" Type="http://schemas.openxmlformats.org/officeDocument/2006/relationships/image" Target="../media/image32.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11.jpg"/><Relationship Id="rId3" Type="http://schemas.openxmlformats.org/officeDocument/2006/relationships/image" Target="../media/image15.jpg"/><Relationship Id="rId7" Type="http://schemas.openxmlformats.org/officeDocument/2006/relationships/image" Target="../media/image16.jpg"/><Relationship Id="rId12"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jpg"/><Relationship Id="rId11" Type="http://schemas.openxmlformats.org/officeDocument/2006/relationships/image" Target="../media/image20.jpg"/><Relationship Id="rId5" Type="http://schemas.openxmlformats.org/officeDocument/2006/relationships/image" Target="../media/image12.jpg"/><Relationship Id="rId10" Type="http://schemas.openxmlformats.org/officeDocument/2006/relationships/image" Target="../media/image19.jpg"/><Relationship Id="rId4" Type="http://schemas.openxmlformats.org/officeDocument/2006/relationships/image" Target="../media/image13.png"/><Relationship Id="rId9" Type="http://schemas.openxmlformats.org/officeDocument/2006/relationships/image" Target="../media/image18.jpg"/><Relationship Id="rId14" Type="http://schemas.openxmlformats.org/officeDocument/2006/relationships/image" Target="../media/image21.jpg"/></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image" Target="../media/image18.jpg"/><Relationship Id="rId5" Type="http://schemas.openxmlformats.org/officeDocument/2006/relationships/image" Target="../media/image31.jpg"/><Relationship Id="rId4" Type="http://schemas.openxmlformats.org/officeDocument/2006/relationships/image" Target="../media/image10.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11.jpg"/><Relationship Id="rId3" Type="http://schemas.openxmlformats.org/officeDocument/2006/relationships/image" Target="../media/image15.jpg"/><Relationship Id="rId7" Type="http://schemas.openxmlformats.org/officeDocument/2006/relationships/image" Target="../media/image16.jpg"/><Relationship Id="rId12"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jpg"/><Relationship Id="rId11" Type="http://schemas.openxmlformats.org/officeDocument/2006/relationships/image" Target="../media/image20.jpg"/><Relationship Id="rId5" Type="http://schemas.openxmlformats.org/officeDocument/2006/relationships/image" Target="../media/image12.jpg"/><Relationship Id="rId10" Type="http://schemas.openxmlformats.org/officeDocument/2006/relationships/image" Target="../media/image19.jpg"/><Relationship Id="rId4" Type="http://schemas.openxmlformats.org/officeDocument/2006/relationships/image" Target="../media/image13.png"/><Relationship Id="rId9" Type="http://schemas.openxmlformats.org/officeDocument/2006/relationships/image" Target="../media/image18.jpg"/><Relationship Id="rId14" Type="http://schemas.openxmlformats.org/officeDocument/2006/relationships/image" Target="../media/image21.jpg"/></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9.jpg"/><Relationship Id="rId3" Type="http://schemas.openxmlformats.org/officeDocument/2006/relationships/image" Target="../media/image1.jpg"/><Relationship Id="rId7" Type="http://schemas.openxmlformats.org/officeDocument/2006/relationships/image" Target="../media/image13.png"/><Relationship Id="rId12"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jpg"/><Relationship Id="rId11" Type="http://schemas.openxmlformats.org/officeDocument/2006/relationships/image" Target="../media/image17.jpg"/><Relationship Id="rId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1.jpg"/><Relationship Id="rId9" Type="http://schemas.openxmlformats.org/officeDocument/2006/relationships/image" Target="../media/image10.jpg"/><Relationship Id="rId14" Type="http://schemas.openxmlformats.org/officeDocument/2006/relationships/image" Target="../media/image20.jpg"/></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9.jpg"/><Relationship Id="rId3" Type="http://schemas.openxmlformats.org/officeDocument/2006/relationships/image" Target="../media/image1.jpg"/><Relationship Id="rId7" Type="http://schemas.openxmlformats.org/officeDocument/2006/relationships/image" Target="../media/image13.png"/><Relationship Id="rId12"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jpg"/><Relationship Id="rId11" Type="http://schemas.openxmlformats.org/officeDocument/2006/relationships/image" Target="../media/image17.jpg"/><Relationship Id="rId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1.jpg"/><Relationship Id="rId9" Type="http://schemas.openxmlformats.org/officeDocument/2006/relationships/image" Target="../media/image10.jpg"/><Relationship Id="rId14" Type="http://schemas.openxmlformats.org/officeDocument/2006/relationships/image" Target="../media/image20.jp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9.jpg"/><Relationship Id="rId3" Type="http://schemas.openxmlformats.org/officeDocument/2006/relationships/image" Target="../media/image1.jpg"/><Relationship Id="rId7" Type="http://schemas.openxmlformats.org/officeDocument/2006/relationships/image" Target="../media/image13.png"/><Relationship Id="rId12"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jpg"/><Relationship Id="rId11" Type="http://schemas.openxmlformats.org/officeDocument/2006/relationships/image" Target="../media/image17.jpg"/><Relationship Id="rId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1.jpg"/><Relationship Id="rId9" Type="http://schemas.openxmlformats.org/officeDocument/2006/relationships/image" Target="../media/image10.jp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5.jpg"/><Relationship Id="rId5" Type="http://schemas.openxmlformats.org/officeDocument/2006/relationships/image" Target="../media/image21.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pSp>
        <p:nvGrpSpPr>
          <p:cNvPr id="664" name="Google Shape;664;p2"/>
          <p:cNvGrpSpPr/>
          <p:nvPr/>
        </p:nvGrpSpPr>
        <p:grpSpPr>
          <a:xfrm>
            <a:off x="0" y="0"/>
            <a:ext cx="2597150" cy="2514602"/>
            <a:chOff x="0" y="0"/>
            <a:chExt cx="2597150" cy="2514601"/>
          </a:xfrm>
        </p:grpSpPr>
        <p:sp>
          <p:nvSpPr>
            <p:cNvPr id="665" name="Google Shape;665;p2"/>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6" name="Google Shape;666;p2" descr="image7.jpeg"/>
            <p:cNvPicPr preferRelativeResize="0"/>
            <p:nvPr/>
          </p:nvPicPr>
          <p:blipFill rotWithShape="1">
            <a:blip r:embed="rId3">
              <a:alphaModFix/>
            </a:blip>
            <a:srcRect t="1589" b="1586"/>
            <a:stretch/>
          </p:blipFill>
          <p:spPr>
            <a:xfrm>
              <a:off x="0" y="0"/>
              <a:ext cx="2597150" cy="2514601"/>
            </a:xfrm>
            <a:prstGeom prst="rect">
              <a:avLst/>
            </a:prstGeom>
            <a:noFill/>
            <a:ln>
              <a:noFill/>
            </a:ln>
            <a:effectLst>
              <a:outerShdw blurRad="101600" rotWithShape="0">
                <a:srgbClr val="000000">
                  <a:alpha val="40000"/>
                </a:srgbClr>
              </a:outerShdw>
            </a:effectLst>
          </p:spPr>
        </p:pic>
      </p:grpSp>
      <p:grpSp>
        <p:nvGrpSpPr>
          <p:cNvPr id="667" name="Google Shape;667;p2"/>
          <p:cNvGrpSpPr/>
          <p:nvPr/>
        </p:nvGrpSpPr>
        <p:grpSpPr>
          <a:xfrm>
            <a:off x="2597150" y="0"/>
            <a:ext cx="2597150" cy="2514600"/>
            <a:chOff x="0" y="0"/>
            <a:chExt cx="2597150" cy="2514600"/>
          </a:xfrm>
        </p:grpSpPr>
        <p:sp>
          <p:nvSpPr>
            <p:cNvPr id="668" name="Google Shape;668;p2"/>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9" name="Google Shape;669;p2" descr="image12.jpeg"/>
            <p:cNvPicPr preferRelativeResize="0"/>
            <p:nvPr/>
          </p:nvPicPr>
          <p:blipFill rotWithShape="1">
            <a:blip r:embed="rId4">
              <a:alphaModFix/>
            </a:blip>
            <a:srcRect l="15572" r="15572"/>
            <a:stretch/>
          </p:blipFill>
          <p:spPr>
            <a:xfrm>
              <a:off x="0" y="0"/>
              <a:ext cx="2597150" cy="2514600"/>
            </a:xfrm>
            <a:prstGeom prst="rect">
              <a:avLst/>
            </a:prstGeom>
            <a:noFill/>
            <a:ln>
              <a:noFill/>
            </a:ln>
            <a:effectLst>
              <a:outerShdw blurRad="101600" rotWithShape="0">
                <a:srgbClr val="000000">
                  <a:alpha val="40000"/>
                </a:srgbClr>
              </a:outerShdw>
            </a:effectLst>
          </p:spPr>
        </p:pic>
      </p:grpSp>
      <p:grpSp>
        <p:nvGrpSpPr>
          <p:cNvPr id="670" name="Google Shape;670;p2"/>
          <p:cNvGrpSpPr/>
          <p:nvPr/>
        </p:nvGrpSpPr>
        <p:grpSpPr>
          <a:xfrm>
            <a:off x="5194300" y="0"/>
            <a:ext cx="2578100" cy="2514600"/>
            <a:chOff x="0" y="0"/>
            <a:chExt cx="2578100" cy="2514600"/>
          </a:xfrm>
        </p:grpSpPr>
        <p:sp>
          <p:nvSpPr>
            <p:cNvPr id="671" name="Google Shape;671;p2"/>
            <p:cNvSpPr/>
            <p:nvPr/>
          </p:nvSpPr>
          <p:spPr>
            <a:xfrm>
              <a:off x="0" y="0"/>
              <a:ext cx="2578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2" name="Google Shape;672;p2" descr="image3.jpeg"/>
            <p:cNvPicPr preferRelativeResize="0"/>
            <p:nvPr/>
          </p:nvPicPr>
          <p:blipFill rotWithShape="1">
            <a:blip r:embed="rId5">
              <a:alphaModFix/>
            </a:blip>
            <a:srcRect l="15839" r="15839"/>
            <a:stretch/>
          </p:blipFill>
          <p:spPr>
            <a:xfrm>
              <a:off x="0" y="0"/>
              <a:ext cx="2578100" cy="2514600"/>
            </a:xfrm>
            <a:prstGeom prst="rect">
              <a:avLst/>
            </a:prstGeom>
            <a:noFill/>
            <a:ln>
              <a:noFill/>
            </a:ln>
            <a:effectLst>
              <a:outerShdw blurRad="101600" rotWithShape="0">
                <a:srgbClr val="000000">
                  <a:alpha val="40000"/>
                </a:srgbClr>
              </a:outerShdw>
            </a:effectLst>
          </p:spPr>
        </p:pic>
      </p:grpSp>
      <p:grpSp>
        <p:nvGrpSpPr>
          <p:cNvPr id="673" name="Google Shape;673;p2"/>
          <p:cNvGrpSpPr/>
          <p:nvPr/>
        </p:nvGrpSpPr>
        <p:grpSpPr>
          <a:xfrm>
            <a:off x="0" y="2514600"/>
            <a:ext cx="2597150" cy="2514600"/>
            <a:chOff x="0" y="0"/>
            <a:chExt cx="2597150" cy="2514600"/>
          </a:xfrm>
        </p:grpSpPr>
        <p:sp>
          <p:nvSpPr>
            <p:cNvPr id="674" name="Google Shape;674;p2"/>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5" name="Google Shape;675;p2" descr="image9.jpeg"/>
            <p:cNvPicPr preferRelativeResize="0"/>
            <p:nvPr/>
          </p:nvPicPr>
          <p:blipFill rotWithShape="1">
            <a:blip r:embed="rId6">
              <a:alphaModFix/>
            </a:blip>
            <a:srcRect l="15600" r="15600"/>
            <a:stretch/>
          </p:blipFill>
          <p:spPr>
            <a:xfrm>
              <a:off x="0" y="0"/>
              <a:ext cx="2597150" cy="2514600"/>
            </a:xfrm>
            <a:prstGeom prst="rect">
              <a:avLst/>
            </a:prstGeom>
            <a:noFill/>
            <a:ln>
              <a:noFill/>
            </a:ln>
            <a:effectLst>
              <a:outerShdw blurRad="101600" rotWithShape="0">
                <a:srgbClr val="000000">
                  <a:alpha val="40000"/>
                </a:srgbClr>
              </a:outerShdw>
            </a:effectLst>
          </p:spPr>
        </p:pic>
      </p:grpSp>
      <p:grpSp>
        <p:nvGrpSpPr>
          <p:cNvPr id="676" name="Google Shape;676;p2"/>
          <p:cNvGrpSpPr/>
          <p:nvPr/>
        </p:nvGrpSpPr>
        <p:grpSpPr>
          <a:xfrm>
            <a:off x="2597150" y="2514600"/>
            <a:ext cx="2597152" cy="2514600"/>
            <a:chOff x="0" y="0"/>
            <a:chExt cx="2597151" cy="2514600"/>
          </a:xfrm>
        </p:grpSpPr>
        <p:sp>
          <p:nvSpPr>
            <p:cNvPr id="677" name="Google Shape;677;p2"/>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8" name="Google Shape;678;p2" descr="image8.jpeg"/>
            <p:cNvPicPr preferRelativeResize="0"/>
            <p:nvPr/>
          </p:nvPicPr>
          <p:blipFill rotWithShape="1">
            <a:blip r:embed="rId7">
              <a:alphaModFix/>
            </a:blip>
            <a:srcRect l="15577" r="15575"/>
            <a:stretch/>
          </p:blipFill>
          <p:spPr>
            <a:xfrm>
              <a:off x="0" y="0"/>
              <a:ext cx="2597151" cy="2514600"/>
            </a:xfrm>
            <a:prstGeom prst="rect">
              <a:avLst/>
            </a:prstGeom>
            <a:noFill/>
            <a:ln>
              <a:noFill/>
            </a:ln>
            <a:effectLst>
              <a:outerShdw blurRad="101600" rotWithShape="0">
                <a:srgbClr val="000000">
                  <a:alpha val="40000"/>
                </a:srgbClr>
              </a:outerShdw>
            </a:effectLst>
          </p:spPr>
        </p:pic>
      </p:grpSp>
      <p:grpSp>
        <p:nvGrpSpPr>
          <p:cNvPr id="679" name="Google Shape;679;p2"/>
          <p:cNvGrpSpPr/>
          <p:nvPr/>
        </p:nvGrpSpPr>
        <p:grpSpPr>
          <a:xfrm>
            <a:off x="5194300" y="2514600"/>
            <a:ext cx="2578100" cy="2514600"/>
            <a:chOff x="0" y="0"/>
            <a:chExt cx="2578100" cy="2514600"/>
          </a:xfrm>
        </p:grpSpPr>
        <p:sp>
          <p:nvSpPr>
            <p:cNvPr id="680" name="Google Shape;680;p2"/>
            <p:cNvSpPr/>
            <p:nvPr/>
          </p:nvSpPr>
          <p:spPr>
            <a:xfrm>
              <a:off x="0" y="0"/>
              <a:ext cx="2578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1" name="Google Shape;681;p2" descr="image2.jpeg"/>
            <p:cNvPicPr preferRelativeResize="0"/>
            <p:nvPr/>
          </p:nvPicPr>
          <p:blipFill rotWithShape="1">
            <a:blip r:embed="rId8">
              <a:alphaModFix/>
            </a:blip>
            <a:srcRect l="15830" r="15830"/>
            <a:stretch/>
          </p:blipFill>
          <p:spPr>
            <a:xfrm>
              <a:off x="0" y="0"/>
              <a:ext cx="2578100" cy="2514600"/>
            </a:xfrm>
            <a:prstGeom prst="rect">
              <a:avLst/>
            </a:prstGeom>
            <a:noFill/>
            <a:ln>
              <a:noFill/>
            </a:ln>
            <a:effectLst>
              <a:outerShdw blurRad="101600" rotWithShape="0">
                <a:srgbClr val="000000">
                  <a:alpha val="40000"/>
                </a:srgbClr>
              </a:outerShdw>
            </a:effectLst>
          </p:spPr>
        </p:pic>
      </p:grpSp>
      <p:grpSp>
        <p:nvGrpSpPr>
          <p:cNvPr id="682" name="Google Shape;682;p2"/>
          <p:cNvGrpSpPr/>
          <p:nvPr/>
        </p:nvGrpSpPr>
        <p:grpSpPr>
          <a:xfrm>
            <a:off x="0" y="5029200"/>
            <a:ext cx="2597150" cy="2525487"/>
            <a:chOff x="0" y="0"/>
            <a:chExt cx="2597150" cy="2525486"/>
          </a:xfrm>
        </p:grpSpPr>
        <p:sp>
          <p:nvSpPr>
            <p:cNvPr id="683" name="Google Shape;683;p2"/>
            <p:cNvSpPr/>
            <p:nvPr/>
          </p:nvSpPr>
          <p:spPr>
            <a:xfrm>
              <a:off x="0" y="0"/>
              <a:ext cx="2597150" cy="2525486"/>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4" name="Google Shape;684;p2" descr="image10.jpeg"/>
            <p:cNvPicPr preferRelativeResize="0"/>
            <p:nvPr/>
          </p:nvPicPr>
          <p:blipFill rotWithShape="1">
            <a:blip r:embed="rId9">
              <a:alphaModFix/>
            </a:blip>
            <a:srcRect l="15724" r="15724"/>
            <a:stretch/>
          </p:blipFill>
          <p:spPr>
            <a:xfrm>
              <a:off x="0" y="0"/>
              <a:ext cx="2597150" cy="2525486"/>
            </a:xfrm>
            <a:prstGeom prst="rect">
              <a:avLst/>
            </a:prstGeom>
            <a:noFill/>
            <a:ln>
              <a:noFill/>
            </a:ln>
            <a:effectLst>
              <a:outerShdw blurRad="101600" rotWithShape="0">
                <a:srgbClr val="000000">
                  <a:alpha val="40000"/>
                </a:srgbClr>
              </a:outerShdw>
            </a:effectLst>
          </p:spPr>
        </p:pic>
      </p:grpSp>
      <p:grpSp>
        <p:nvGrpSpPr>
          <p:cNvPr id="685" name="Google Shape;685;p2"/>
          <p:cNvGrpSpPr/>
          <p:nvPr/>
        </p:nvGrpSpPr>
        <p:grpSpPr>
          <a:xfrm>
            <a:off x="2597148" y="5029200"/>
            <a:ext cx="2597152" cy="2525487"/>
            <a:chOff x="-1" y="0"/>
            <a:chExt cx="2597151" cy="2525486"/>
          </a:xfrm>
        </p:grpSpPr>
        <p:sp>
          <p:nvSpPr>
            <p:cNvPr id="686" name="Google Shape;686;p2"/>
            <p:cNvSpPr/>
            <p:nvPr/>
          </p:nvSpPr>
          <p:spPr>
            <a:xfrm>
              <a:off x="0" y="0"/>
              <a:ext cx="2597150" cy="2525486"/>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7" name="Google Shape;687;p2" descr="image6.jpeg"/>
            <p:cNvPicPr preferRelativeResize="0"/>
            <p:nvPr/>
          </p:nvPicPr>
          <p:blipFill rotWithShape="1">
            <a:blip r:embed="rId10">
              <a:alphaModFix/>
            </a:blip>
            <a:srcRect l="15752" r="15752"/>
            <a:stretch/>
          </p:blipFill>
          <p:spPr>
            <a:xfrm>
              <a:off x="-1" y="0"/>
              <a:ext cx="2597151" cy="2525486"/>
            </a:xfrm>
            <a:prstGeom prst="rect">
              <a:avLst/>
            </a:prstGeom>
            <a:noFill/>
            <a:ln>
              <a:noFill/>
            </a:ln>
            <a:effectLst>
              <a:outerShdw blurRad="101600" rotWithShape="0">
                <a:srgbClr val="000000">
                  <a:alpha val="40000"/>
                </a:srgbClr>
              </a:outerShdw>
            </a:effectLst>
          </p:spPr>
        </p:pic>
      </p:grpSp>
      <p:grpSp>
        <p:nvGrpSpPr>
          <p:cNvPr id="688" name="Google Shape;688;p2"/>
          <p:cNvGrpSpPr/>
          <p:nvPr/>
        </p:nvGrpSpPr>
        <p:grpSpPr>
          <a:xfrm>
            <a:off x="5194298" y="5029200"/>
            <a:ext cx="2578104" cy="2525487"/>
            <a:chOff x="-1" y="0"/>
            <a:chExt cx="2578102" cy="2525486"/>
          </a:xfrm>
        </p:grpSpPr>
        <p:sp>
          <p:nvSpPr>
            <p:cNvPr id="689" name="Google Shape;689;p2"/>
            <p:cNvSpPr/>
            <p:nvPr/>
          </p:nvSpPr>
          <p:spPr>
            <a:xfrm>
              <a:off x="0" y="0"/>
              <a:ext cx="2578100" cy="2525486"/>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0" name="Google Shape;690;p2" descr="image1.jpeg"/>
            <p:cNvPicPr preferRelativeResize="0"/>
            <p:nvPr/>
          </p:nvPicPr>
          <p:blipFill rotWithShape="1">
            <a:blip r:embed="rId11">
              <a:alphaModFix/>
            </a:blip>
            <a:srcRect l="7536" r="7535"/>
            <a:stretch/>
          </p:blipFill>
          <p:spPr>
            <a:xfrm>
              <a:off x="-1" y="0"/>
              <a:ext cx="2578102" cy="2525486"/>
            </a:xfrm>
            <a:prstGeom prst="rect">
              <a:avLst/>
            </a:prstGeom>
            <a:noFill/>
            <a:ln>
              <a:noFill/>
            </a:ln>
            <a:effectLst>
              <a:outerShdw blurRad="101600" rotWithShape="0">
                <a:srgbClr val="000000">
                  <a:alpha val="40000"/>
                </a:srgbClr>
              </a:outerShdw>
            </a:effectLst>
          </p:spPr>
        </p:pic>
      </p:grpSp>
      <p:grpSp>
        <p:nvGrpSpPr>
          <p:cNvPr id="691" name="Google Shape;691;p2"/>
          <p:cNvGrpSpPr/>
          <p:nvPr/>
        </p:nvGrpSpPr>
        <p:grpSpPr>
          <a:xfrm>
            <a:off x="0" y="7554686"/>
            <a:ext cx="2597150" cy="2514601"/>
            <a:chOff x="0" y="0"/>
            <a:chExt cx="2597150" cy="2514600"/>
          </a:xfrm>
        </p:grpSpPr>
        <p:sp>
          <p:nvSpPr>
            <p:cNvPr id="692" name="Google Shape;692;p2"/>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3" name="Google Shape;693;p2" descr="image14.jpeg"/>
            <p:cNvPicPr preferRelativeResize="0"/>
            <p:nvPr/>
          </p:nvPicPr>
          <p:blipFill rotWithShape="1">
            <a:blip r:embed="rId12">
              <a:alphaModFix/>
            </a:blip>
            <a:srcRect l="15597" r="15595"/>
            <a:stretch/>
          </p:blipFill>
          <p:spPr>
            <a:xfrm>
              <a:off x="0" y="0"/>
              <a:ext cx="2597150" cy="2514600"/>
            </a:xfrm>
            <a:prstGeom prst="rect">
              <a:avLst/>
            </a:prstGeom>
            <a:noFill/>
            <a:ln>
              <a:noFill/>
            </a:ln>
            <a:effectLst>
              <a:outerShdw blurRad="101600" rotWithShape="0">
                <a:srgbClr val="000000">
                  <a:alpha val="40000"/>
                </a:srgbClr>
              </a:outerShdw>
            </a:effectLst>
          </p:spPr>
        </p:pic>
      </p:grpSp>
      <p:grpSp>
        <p:nvGrpSpPr>
          <p:cNvPr id="694" name="Google Shape;694;p2"/>
          <p:cNvGrpSpPr/>
          <p:nvPr/>
        </p:nvGrpSpPr>
        <p:grpSpPr>
          <a:xfrm>
            <a:off x="2597148" y="7554686"/>
            <a:ext cx="2597152" cy="2514601"/>
            <a:chOff x="-1" y="0"/>
            <a:chExt cx="2597151" cy="2514600"/>
          </a:xfrm>
        </p:grpSpPr>
        <p:sp>
          <p:nvSpPr>
            <p:cNvPr id="695" name="Google Shape;695;p2"/>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6" name="Google Shape;696;p2" descr="image4.jpeg"/>
            <p:cNvPicPr preferRelativeResize="0"/>
            <p:nvPr/>
          </p:nvPicPr>
          <p:blipFill rotWithShape="1">
            <a:blip r:embed="rId13">
              <a:alphaModFix/>
            </a:blip>
            <a:srcRect l="9626" r="9626"/>
            <a:stretch/>
          </p:blipFill>
          <p:spPr>
            <a:xfrm>
              <a:off x="-1" y="0"/>
              <a:ext cx="2597151" cy="2514600"/>
            </a:xfrm>
            <a:prstGeom prst="rect">
              <a:avLst/>
            </a:prstGeom>
            <a:noFill/>
            <a:ln>
              <a:noFill/>
            </a:ln>
            <a:effectLst>
              <a:outerShdw blurRad="101600" rotWithShape="0">
                <a:srgbClr val="000000">
                  <a:alpha val="40000"/>
                </a:srgbClr>
              </a:outerShdw>
            </a:effectLst>
          </p:spPr>
        </p:pic>
      </p:grpSp>
      <p:grpSp>
        <p:nvGrpSpPr>
          <p:cNvPr id="697" name="Google Shape;697;p2"/>
          <p:cNvGrpSpPr/>
          <p:nvPr/>
        </p:nvGrpSpPr>
        <p:grpSpPr>
          <a:xfrm>
            <a:off x="5194300" y="7554686"/>
            <a:ext cx="2578100" cy="2514601"/>
            <a:chOff x="0" y="0"/>
            <a:chExt cx="2578100" cy="2514600"/>
          </a:xfrm>
        </p:grpSpPr>
        <p:sp>
          <p:nvSpPr>
            <p:cNvPr id="698" name="Google Shape;698;p2"/>
            <p:cNvSpPr/>
            <p:nvPr/>
          </p:nvSpPr>
          <p:spPr>
            <a:xfrm>
              <a:off x="0" y="0"/>
              <a:ext cx="2578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9" name="Google Shape;699;p2" descr="image11.jpeg"/>
            <p:cNvPicPr preferRelativeResize="0"/>
            <p:nvPr/>
          </p:nvPicPr>
          <p:blipFill rotWithShape="1">
            <a:blip r:embed="rId14">
              <a:alphaModFix/>
            </a:blip>
            <a:srcRect l="15817" r="15816"/>
            <a:stretch/>
          </p:blipFill>
          <p:spPr>
            <a:xfrm>
              <a:off x="0" y="0"/>
              <a:ext cx="2578100" cy="2514600"/>
            </a:xfrm>
            <a:prstGeom prst="rect">
              <a:avLst/>
            </a:prstGeom>
            <a:noFill/>
            <a:ln>
              <a:noFill/>
            </a:ln>
            <a:effectLst>
              <a:outerShdw blurRad="101600" rotWithShape="0">
                <a:srgbClr val="000000">
                  <a:alpha val="40000"/>
                </a:srgbClr>
              </a:outerShdw>
            </a:effectLst>
          </p:spPr>
        </p:pic>
      </p:grpSp>
      <p:sp>
        <p:nvSpPr>
          <p:cNvPr id="700" name="Google Shape;700;p2"/>
          <p:cNvSpPr txBox="1">
            <a:spLocks noGrp="1"/>
          </p:cNvSpPr>
          <p:nvPr>
            <p:ph type="title"/>
          </p:nvPr>
        </p:nvSpPr>
        <p:spPr>
          <a:xfrm>
            <a:off x="6529" y="4329762"/>
            <a:ext cx="6016754" cy="1754327"/>
          </a:xfrm>
          <a:prstGeom prst="rect">
            <a:avLst/>
          </a:prstGeom>
          <a:solidFill>
            <a:schemeClr val="accent4">
              <a:alpha val="80000"/>
            </a:schemeClr>
          </a:solid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rgbClr val="FFFFFF"/>
              </a:buClr>
              <a:buSzPts val="4800"/>
              <a:buFont typeface="Poppins SemiBold"/>
              <a:buNone/>
            </a:pPr>
            <a:r>
              <a:rPr lang="en-US" sz="4800" b="1">
                <a:solidFill>
                  <a:srgbClr val="FFFFFF"/>
                </a:solidFill>
                <a:latin typeface="Arial"/>
                <a:ea typeface="Arial"/>
                <a:cs typeface="Arial"/>
                <a:sym typeface="Arial"/>
              </a:rPr>
              <a:t>Title Page or</a:t>
            </a:r>
            <a:br>
              <a:rPr lang="en-US" sz="4800" b="1">
                <a:solidFill>
                  <a:srgbClr val="FFFFFF"/>
                </a:solidFill>
                <a:latin typeface="Arial"/>
                <a:ea typeface="Arial"/>
                <a:cs typeface="Arial"/>
                <a:sym typeface="Arial"/>
              </a:rPr>
            </a:br>
            <a:r>
              <a:rPr lang="en-US" sz="4800" b="1">
                <a:solidFill>
                  <a:srgbClr val="FFFFFF"/>
                </a:solidFill>
                <a:latin typeface="Arial"/>
                <a:ea typeface="Arial"/>
                <a:cs typeface="Arial"/>
                <a:sym typeface="Arial"/>
              </a:rPr>
              <a:t>Section Header</a:t>
            </a:r>
            <a:endParaRPr b="1">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grpSp>
        <p:nvGrpSpPr>
          <p:cNvPr id="1028" name="Google Shape;1028;p11"/>
          <p:cNvGrpSpPr/>
          <p:nvPr/>
        </p:nvGrpSpPr>
        <p:grpSpPr>
          <a:xfrm>
            <a:off x="2763838" y="250825"/>
            <a:ext cx="2260602" cy="2187575"/>
            <a:chOff x="0" y="0"/>
            <a:chExt cx="2260601" cy="2187575"/>
          </a:xfrm>
        </p:grpSpPr>
        <p:sp>
          <p:nvSpPr>
            <p:cNvPr id="1029" name="Google Shape;1029;p11"/>
            <p:cNvSpPr/>
            <p:nvPr/>
          </p:nvSpPr>
          <p:spPr>
            <a:xfrm>
              <a:off x="0" y="0"/>
              <a:ext cx="2260600" cy="218757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0" name="Google Shape;1030;p11" descr="image4.jpeg"/>
            <p:cNvPicPr preferRelativeResize="0"/>
            <p:nvPr/>
          </p:nvPicPr>
          <p:blipFill rotWithShape="1">
            <a:blip r:embed="rId3">
              <a:alphaModFix/>
            </a:blip>
            <a:srcRect l="9604" r="9604"/>
            <a:stretch/>
          </p:blipFill>
          <p:spPr>
            <a:xfrm>
              <a:off x="0" y="0"/>
              <a:ext cx="2260601" cy="2187575"/>
            </a:xfrm>
            <a:prstGeom prst="rect">
              <a:avLst/>
            </a:prstGeom>
            <a:noFill/>
            <a:ln>
              <a:noFill/>
            </a:ln>
          </p:spPr>
        </p:pic>
      </p:grpSp>
      <p:grpSp>
        <p:nvGrpSpPr>
          <p:cNvPr id="1031" name="Google Shape;1031;p11"/>
          <p:cNvGrpSpPr/>
          <p:nvPr/>
        </p:nvGrpSpPr>
        <p:grpSpPr>
          <a:xfrm>
            <a:off x="5300517" y="2711013"/>
            <a:ext cx="2243284" cy="4658146"/>
            <a:chOff x="0" y="0"/>
            <a:chExt cx="2243283" cy="4658144"/>
          </a:xfrm>
        </p:grpSpPr>
        <p:sp>
          <p:nvSpPr>
            <p:cNvPr id="1032" name="Google Shape;1032;p11"/>
            <p:cNvSpPr/>
            <p:nvPr/>
          </p:nvSpPr>
          <p:spPr>
            <a:xfrm>
              <a:off x="0" y="0"/>
              <a:ext cx="2243283" cy="4658144"/>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3" name="Google Shape;1033;p11" descr="image33.png"/>
            <p:cNvPicPr preferRelativeResize="0"/>
            <p:nvPr/>
          </p:nvPicPr>
          <p:blipFill rotWithShape="1">
            <a:blip r:embed="rId4">
              <a:alphaModFix/>
            </a:blip>
            <a:srcRect l="25920" r="25920"/>
            <a:stretch/>
          </p:blipFill>
          <p:spPr>
            <a:xfrm>
              <a:off x="0" y="0"/>
              <a:ext cx="2243283" cy="4658144"/>
            </a:xfrm>
            <a:prstGeom prst="rect">
              <a:avLst/>
            </a:prstGeom>
            <a:noFill/>
            <a:ln>
              <a:noFill/>
            </a:ln>
          </p:spPr>
        </p:pic>
      </p:grpSp>
      <p:grpSp>
        <p:nvGrpSpPr>
          <p:cNvPr id="1034" name="Google Shape;1034;p11"/>
          <p:cNvGrpSpPr/>
          <p:nvPr/>
        </p:nvGrpSpPr>
        <p:grpSpPr>
          <a:xfrm>
            <a:off x="228600" y="250371"/>
            <a:ext cx="2259859" cy="2188031"/>
            <a:chOff x="0" y="0"/>
            <a:chExt cx="2259858" cy="2188029"/>
          </a:xfrm>
        </p:grpSpPr>
        <p:sp>
          <p:nvSpPr>
            <p:cNvPr id="1035" name="Google Shape;1035;p11"/>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6" name="Google Shape;1036;p11" descr="image7.jpeg"/>
            <p:cNvPicPr preferRelativeResize="0"/>
            <p:nvPr/>
          </p:nvPicPr>
          <p:blipFill rotWithShape="1">
            <a:blip r:embed="rId5">
              <a:alphaModFix/>
            </a:blip>
            <a:srcRect t="1615" b="1614"/>
            <a:stretch/>
          </p:blipFill>
          <p:spPr>
            <a:xfrm>
              <a:off x="0" y="0"/>
              <a:ext cx="2259858" cy="2188029"/>
            </a:xfrm>
            <a:prstGeom prst="rect">
              <a:avLst/>
            </a:prstGeom>
            <a:noFill/>
            <a:ln>
              <a:noFill/>
            </a:ln>
          </p:spPr>
        </p:pic>
      </p:grpSp>
      <p:grpSp>
        <p:nvGrpSpPr>
          <p:cNvPr id="1037" name="Google Shape;1037;p11"/>
          <p:cNvGrpSpPr/>
          <p:nvPr/>
        </p:nvGrpSpPr>
        <p:grpSpPr>
          <a:xfrm>
            <a:off x="5300516" y="250371"/>
            <a:ext cx="2243286" cy="2188031"/>
            <a:chOff x="-1" y="0"/>
            <a:chExt cx="2243284" cy="2188029"/>
          </a:xfrm>
        </p:grpSpPr>
        <p:sp>
          <p:nvSpPr>
            <p:cNvPr id="1038" name="Google Shape;1038;p11"/>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9" name="Google Shape;1039;p11" descr="image18.jpeg"/>
            <p:cNvPicPr preferRelativeResize="0"/>
            <p:nvPr/>
          </p:nvPicPr>
          <p:blipFill rotWithShape="1">
            <a:blip r:embed="rId6">
              <a:alphaModFix/>
            </a:blip>
            <a:srcRect l="15800" r="15800"/>
            <a:stretch/>
          </p:blipFill>
          <p:spPr>
            <a:xfrm>
              <a:off x="-1" y="0"/>
              <a:ext cx="2243284" cy="2188029"/>
            </a:xfrm>
            <a:prstGeom prst="rect">
              <a:avLst/>
            </a:prstGeom>
            <a:noFill/>
            <a:ln>
              <a:noFill/>
            </a:ln>
          </p:spPr>
        </p:pic>
      </p:grpSp>
      <p:grpSp>
        <p:nvGrpSpPr>
          <p:cNvPr id="1040" name="Google Shape;1040;p11"/>
          <p:cNvGrpSpPr/>
          <p:nvPr/>
        </p:nvGrpSpPr>
        <p:grpSpPr>
          <a:xfrm>
            <a:off x="228600" y="2711014"/>
            <a:ext cx="2259859" cy="2188031"/>
            <a:chOff x="0" y="0"/>
            <a:chExt cx="2259858" cy="2188029"/>
          </a:xfrm>
        </p:grpSpPr>
        <p:sp>
          <p:nvSpPr>
            <p:cNvPr id="1041" name="Google Shape;1041;p11"/>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42" name="Google Shape;1042;p11" descr="image17.jpeg"/>
            <p:cNvPicPr preferRelativeResize="0"/>
            <p:nvPr/>
          </p:nvPicPr>
          <p:blipFill rotWithShape="1">
            <a:blip r:embed="rId7">
              <a:alphaModFix/>
            </a:blip>
            <a:srcRect t="15563" b="15563"/>
            <a:stretch/>
          </p:blipFill>
          <p:spPr>
            <a:xfrm>
              <a:off x="0" y="0"/>
              <a:ext cx="2259858" cy="2188028"/>
            </a:xfrm>
            <a:prstGeom prst="rect">
              <a:avLst/>
            </a:prstGeom>
            <a:noFill/>
            <a:ln>
              <a:noFill/>
            </a:ln>
          </p:spPr>
        </p:pic>
      </p:grpSp>
      <p:grpSp>
        <p:nvGrpSpPr>
          <p:cNvPr id="1043" name="Google Shape;1043;p11"/>
          <p:cNvGrpSpPr/>
          <p:nvPr/>
        </p:nvGrpSpPr>
        <p:grpSpPr>
          <a:xfrm>
            <a:off x="2764558" y="2711014"/>
            <a:ext cx="2259860" cy="2188031"/>
            <a:chOff x="0" y="0"/>
            <a:chExt cx="2259858" cy="2188029"/>
          </a:xfrm>
        </p:grpSpPr>
        <p:sp>
          <p:nvSpPr>
            <p:cNvPr id="1044" name="Google Shape;1044;p11"/>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45" name="Google Shape;1045;p11" descr="image19.png"/>
            <p:cNvPicPr preferRelativeResize="0"/>
            <p:nvPr/>
          </p:nvPicPr>
          <p:blipFill rotWithShape="1">
            <a:blip r:embed="rId8">
              <a:alphaModFix/>
            </a:blip>
            <a:srcRect t="4326" b="4325"/>
            <a:stretch/>
          </p:blipFill>
          <p:spPr>
            <a:xfrm>
              <a:off x="0" y="0"/>
              <a:ext cx="2259858" cy="2188029"/>
            </a:xfrm>
            <a:prstGeom prst="rect">
              <a:avLst/>
            </a:prstGeom>
            <a:noFill/>
            <a:ln>
              <a:noFill/>
            </a:ln>
          </p:spPr>
        </p:pic>
      </p:grpSp>
      <p:grpSp>
        <p:nvGrpSpPr>
          <p:cNvPr id="1046" name="Google Shape;1046;p11"/>
          <p:cNvGrpSpPr/>
          <p:nvPr/>
        </p:nvGrpSpPr>
        <p:grpSpPr>
          <a:xfrm>
            <a:off x="228600" y="5171657"/>
            <a:ext cx="2259859" cy="2197502"/>
            <a:chOff x="0" y="0"/>
            <a:chExt cx="2259858" cy="2197500"/>
          </a:xfrm>
        </p:grpSpPr>
        <p:sp>
          <p:nvSpPr>
            <p:cNvPr id="1047" name="Google Shape;1047;p11"/>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48" name="Google Shape;1048;p11" descr="image14.jpeg"/>
            <p:cNvPicPr preferRelativeResize="0"/>
            <p:nvPr/>
          </p:nvPicPr>
          <p:blipFill rotWithShape="1">
            <a:blip r:embed="rId9">
              <a:alphaModFix/>
            </a:blip>
            <a:srcRect l="15727" r="15726"/>
            <a:stretch/>
          </p:blipFill>
          <p:spPr>
            <a:xfrm>
              <a:off x="0" y="0"/>
              <a:ext cx="2259858" cy="2197500"/>
            </a:xfrm>
            <a:prstGeom prst="rect">
              <a:avLst/>
            </a:prstGeom>
            <a:noFill/>
            <a:ln>
              <a:noFill/>
            </a:ln>
          </p:spPr>
        </p:pic>
      </p:grpSp>
      <p:grpSp>
        <p:nvGrpSpPr>
          <p:cNvPr id="1049" name="Google Shape;1049;p11"/>
          <p:cNvGrpSpPr/>
          <p:nvPr/>
        </p:nvGrpSpPr>
        <p:grpSpPr>
          <a:xfrm>
            <a:off x="2764558" y="5171657"/>
            <a:ext cx="2259860" cy="2197502"/>
            <a:chOff x="0" y="0"/>
            <a:chExt cx="2259858" cy="2197500"/>
          </a:xfrm>
        </p:grpSpPr>
        <p:sp>
          <p:nvSpPr>
            <p:cNvPr id="1050" name="Google Shape;1050;p11"/>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1" name="Google Shape;1051;p11" descr="image20.jpeg"/>
            <p:cNvPicPr preferRelativeResize="0"/>
            <p:nvPr/>
          </p:nvPicPr>
          <p:blipFill rotWithShape="1">
            <a:blip r:embed="rId10">
              <a:alphaModFix/>
            </a:blip>
            <a:srcRect l="15775" r="15776"/>
            <a:stretch/>
          </p:blipFill>
          <p:spPr>
            <a:xfrm>
              <a:off x="0" y="0"/>
              <a:ext cx="2259858" cy="2197500"/>
            </a:xfrm>
            <a:prstGeom prst="rect">
              <a:avLst/>
            </a:prstGeom>
            <a:noFill/>
            <a:ln>
              <a:noFill/>
            </a:ln>
          </p:spPr>
        </p:pic>
      </p:grpSp>
      <p:grpSp>
        <p:nvGrpSpPr>
          <p:cNvPr id="1052" name="Google Shape;1052;p11"/>
          <p:cNvGrpSpPr/>
          <p:nvPr/>
        </p:nvGrpSpPr>
        <p:grpSpPr>
          <a:xfrm>
            <a:off x="228600" y="7641772"/>
            <a:ext cx="2259859" cy="2188030"/>
            <a:chOff x="0" y="0"/>
            <a:chExt cx="2259858" cy="2188029"/>
          </a:xfrm>
        </p:grpSpPr>
        <p:sp>
          <p:nvSpPr>
            <p:cNvPr id="1053" name="Google Shape;1053;p11"/>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4" name="Google Shape;1054;p11" descr="image25.jpeg"/>
            <p:cNvPicPr preferRelativeResize="0"/>
            <p:nvPr/>
          </p:nvPicPr>
          <p:blipFill rotWithShape="1">
            <a:blip r:embed="rId11">
              <a:alphaModFix/>
            </a:blip>
            <a:srcRect l="22869" r="22869"/>
            <a:stretch/>
          </p:blipFill>
          <p:spPr>
            <a:xfrm>
              <a:off x="0" y="0"/>
              <a:ext cx="2259858" cy="2188029"/>
            </a:xfrm>
            <a:prstGeom prst="rect">
              <a:avLst/>
            </a:prstGeom>
            <a:noFill/>
            <a:ln>
              <a:noFill/>
            </a:ln>
          </p:spPr>
        </p:pic>
      </p:grpSp>
      <p:grpSp>
        <p:nvGrpSpPr>
          <p:cNvPr id="1055" name="Google Shape;1055;p11"/>
          <p:cNvGrpSpPr/>
          <p:nvPr/>
        </p:nvGrpSpPr>
        <p:grpSpPr>
          <a:xfrm>
            <a:off x="2764558" y="7641772"/>
            <a:ext cx="2259860" cy="2188030"/>
            <a:chOff x="0" y="0"/>
            <a:chExt cx="2259858" cy="2188029"/>
          </a:xfrm>
        </p:grpSpPr>
        <p:sp>
          <p:nvSpPr>
            <p:cNvPr id="1056" name="Google Shape;1056;p11"/>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7" name="Google Shape;1057;p11" descr="image24.jpeg"/>
            <p:cNvPicPr preferRelativeResize="0"/>
            <p:nvPr/>
          </p:nvPicPr>
          <p:blipFill rotWithShape="1">
            <a:blip r:embed="rId12">
              <a:alphaModFix/>
            </a:blip>
            <a:srcRect l="15582" r="15583"/>
            <a:stretch/>
          </p:blipFill>
          <p:spPr>
            <a:xfrm>
              <a:off x="0" y="0"/>
              <a:ext cx="2259858" cy="2188029"/>
            </a:xfrm>
            <a:prstGeom prst="rect">
              <a:avLst/>
            </a:prstGeom>
            <a:noFill/>
            <a:ln>
              <a:noFill/>
            </a:ln>
          </p:spPr>
        </p:pic>
      </p:grpSp>
      <p:grpSp>
        <p:nvGrpSpPr>
          <p:cNvPr id="1058" name="Google Shape;1058;p11"/>
          <p:cNvGrpSpPr/>
          <p:nvPr/>
        </p:nvGrpSpPr>
        <p:grpSpPr>
          <a:xfrm>
            <a:off x="5300517" y="7641772"/>
            <a:ext cx="2243284" cy="2188030"/>
            <a:chOff x="0" y="0"/>
            <a:chExt cx="2243283" cy="2188029"/>
          </a:xfrm>
        </p:grpSpPr>
        <p:sp>
          <p:nvSpPr>
            <p:cNvPr id="1059" name="Google Shape;1059;p11"/>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60" name="Google Shape;1060;p11" descr="image22.jpeg"/>
            <p:cNvPicPr preferRelativeResize="0"/>
            <p:nvPr/>
          </p:nvPicPr>
          <p:blipFill rotWithShape="1">
            <a:blip r:embed="rId13">
              <a:alphaModFix/>
            </a:blip>
            <a:srcRect l="22655" r="22654"/>
            <a:stretch/>
          </p:blipFill>
          <p:spPr>
            <a:xfrm>
              <a:off x="0" y="0"/>
              <a:ext cx="2243282" cy="2188029"/>
            </a:xfrm>
            <a:prstGeom prst="rect">
              <a:avLst/>
            </a:prstGeom>
            <a:noFill/>
            <a:ln>
              <a:noFill/>
            </a:ln>
          </p:spPr>
        </p:pic>
      </p:grpSp>
      <p:sp>
        <p:nvSpPr>
          <p:cNvPr id="1061" name="Google Shape;1061;p11"/>
          <p:cNvSpPr txBox="1">
            <a:spLocks noGrp="1"/>
          </p:cNvSpPr>
          <p:nvPr>
            <p:ph type="body" idx="1"/>
          </p:nvPr>
        </p:nvSpPr>
        <p:spPr>
          <a:xfrm>
            <a:off x="690145" y="20602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062" name="Google Shape;1062;p11"/>
          <p:cNvSpPr txBox="1">
            <a:spLocks noGrp="1"/>
          </p:cNvSpPr>
          <p:nvPr>
            <p:ph type="body" idx="16"/>
          </p:nvPr>
        </p:nvSpPr>
        <p:spPr>
          <a:xfrm>
            <a:off x="3226104" y="20602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063" name="Google Shape;1063;p11"/>
          <p:cNvSpPr txBox="1">
            <a:spLocks noGrp="1"/>
          </p:cNvSpPr>
          <p:nvPr>
            <p:ph type="body" idx="17"/>
          </p:nvPr>
        </p:nvSpPr>
        <p:spPr>
          <a:xfrm>
            <a:off x="5745486" y="20602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064" name="Google Shape;1064;p11"/>
          <p:cNvSpPr txBox="1">
            <a:spLocks noGrp="1"/>
          </p:cNvSpPr>
          <p:nvPr>
            <p:ph type="body" idx="18"/>
          </p:nvPr>
        </p:nvSpPr>
        <p:spPr>
          <a:xfrm>
            <a:off x="690145" y="4520862"/>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065" name="Google Shape;1065;p11"/>
          <p:cNvSpPr txBox="1">
            <a:spLocks noGrp="1"/>
          </p:cNvSpPr>
          <p:nvPr>
            <p:ph type="body" idx="19"/>
          </p:nvPr>
        </p:nvSpPr>
        <p:spPr>
          <a:xfrm>
            <a:off x="3226104" y="4520862"/>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066" name="Google Shape;1066;p11"/>
          <p:cNvSpPr txBox="1">
            <a:spLocks noGrp="1"/>
          </p:cNvSpPr>
          <p:nvPr>
            <p:ph type="body" idx="20"/>
          </p:nvPr>
        </p:nvSpPr>
        <p:spPr>
          <a:xfrm>
            <a:off x="5745486" y="6990977"/>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067" name="Google Shape;1067;p11"/>
          <p:cNvSpPr txBox="1">
            <a:spLocks noGrp="1"/>
          </p:cNvSpPr>
          <p:nvPr>
            <p:ph type="body" idx="21"/>
          </p:nvPr>
        </p:nvSpPr>
        <p:spPr>
          <a:xfrm>
            <a:off x="690145" y="6990977"/>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068" name="Google Shape;1068;p11"/>
          <p:cNvSpPr txBox="1">
            <a:spLocks noGrp="1"/>
          </p:cNvSpPr>
          <p:nvPr>
            <p:ph type="body" idx="22"/>
          </p:nvPr>
        </p:nvSpPr>
        <p:spPr>
          <a:xfrm>
            <a:off x="3226104" y="6990977"/>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069" name="Google Shape;1069;p11"/>
          <p:cNvSpPr txBox="1">
            <a:spLocks noGrp="1"/>
          </p:cNvSpPr>
          <p:nvPr>
            <p:ph type="body" idx="23"/>
          </p:nvPr>
        </p:nvSpPr>
        <p:spPr>
          <a:xfrm>
            <a:off x="690145" y="94516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070" name="Google Shape;1070;p11"/>
          <p:cNvSpPr txBox="1">
            <a:spLocks noGrp="1"/>
          </p:cNvSpPr>
          <p:nvPr>
            <p:ph type="body" idx="24"/>
          </p:nvPr>
        </p:nvSpPr>
        <p:spPr>
          <a:xfrm>
            <a:off x="3226104" y="94516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071" name="Google Shape;1071;p11"/>
          <p:cNvSpPr txBox="1">
            <a:spLocks noGrp="1"/>
          </p:cNvSpPr>
          <p:nvPr>
            <p:ph type="body" idx="25"/>
          </p:nvPr>
        </p:nvSpPr>
        <p:spPr>
          <a:xfrm>
            <a:off x="5745486" y="94516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grpSp>
        <p:nvGrpSpPr>
          <p:cNvPr id="1076" name="Google Shape;1076;p12"/>
          <p:cNvGrpSpPr/>
          <p:nvPr/>
        </p:nvGrpSpPr>
        <p:grpSpPr>
          <a:xfrm>
            <a:off x="2763838" y="250825"/>
            <a:ext cx="2260602" cy="2187575"/>
            <a:chOff x="0" y="0"/>
            <a:chExt cx="2260601" cy="2187575"/>
          </a:xfrm>
        </p:grpSpPr>
        <p:sp>
          <p:nvSpPr>
            <p:cNvPr id="1077" name="Google Shape;1077;p12"/>
            <p:cNvSpPr/>
            <p:nvPr/>
          </p:nvSpPr>
          <p:spPr>
            <a:xfrm>
              <a:off x="0" y="0"/>
              <a:ext cx="2260600" cy="218757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78" name="Google Shape;1078;p12" descr="image4.jpeg"/>
            <p:cNvPicPr preferRelativeResize="0"/>
            <p:nvPr/>
          </p:nvPicPr>
          <p:blipFill rotWithShape="1">
            <a:blip r:embed="rId3">
              <a:alphaModFix/>
            </a:blip>
            <a:srcRect l="9604" r="9604"/>
            <a:stretch/>
          </p:blipFill>
          <p:spPr>
            <a:xfrm>
              <a:off x="0" y="0"/>
              <a:ext cx="2260601" cy="2187575"/>
            </a:xfrm>
            <a:prstGeom prst="rect">
              <a:avLst/>
            </a:prstGeom>
            <a:noFill/>
            <a:ln>
              <a:noFill/>
            </a:ln>
          </p:spPr>
        </p:pic>
      </p:grpSp>
      <p:grpSp>
        <p:nvGrpSpPr>
          <p:cNvPr id="1079" name="Google Shape;1079;p12"/>
          <p:cNvGrpSpPr/>
          <p:nvPr/>
        </p:nvGrpSpPr>
        <p:grpSpPr>
          <a:xfrm>
            <a:off x="5283941" y="5171657"/>
            <a:ext cx="2259860" cy="2197502"/>
            <a:chOff x="0" y="0"/>
            <a:chExt cx="2259858" cy="2197500"/>
          </a:xfrm>
        </p:grpSpPr>
        <p:sp>
          <p:nvSpPr>
            <p:cNvPr id="1080" name="Google Shape;1080;p12"/>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1" name="Google Shape;1081;p12" descr="image14.jpeg"/>
            <p:cNvPicPr preferRelativeResize="0"/>
            <p:nvPr/>
          </p:nvPicPr>
          <p:blipFill rotWithShape="1">
            <a:blip r:embed="rId4">
              <a:alphaModFix/>
            </a:blip>
            <a:srcRect l="15727" r="15726"/>
            <a:stretch/>
          </p:blipFill>
          <p:spPr>
            <a:xfrm>
              <a:off x="0" y="0"/>
              <a:ext cx="2259858" cy="2197500"/>
            </a:xfrm>
            <a:prstGeom prst="rect">
              <a:avLst/>
            </a:prstGeom>
            <a:noFill/>
            <a:ln>
              <a:noFill/>
            </a:ln>
          </p:spPr>
        </p:pic>
      </p:grpSp>
      <p:sp>
        <p:nvSpPr>
          <p:cNvPr id="1082" name="Google Shape;1082;p12"/>
          <p:cNvSpPr txBox="1">
            <a:spLocks noGrp="1"/>
          </p:cNvSpPr>
          <p:nvPr>
            <p:ph type="body" idx="1"/>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7</a:t>
            </a:r>
            <a:endParaRPr/>
          </a:p>
        </p:txBody>
      </p:sp>
      <p:grpSp>
        <p:nvGrpSpPr>
          <p:cNvPr id="1083" name="Google Shape;1083;p12"/>
          <p:cNvGrpSpPr/>
          <p:nvPr/>
        </p:nvGrpSpPr>
        <p:grpSpPr>
          <a:xfrm>
            <a:off x="228600" y="250371"/>
            <a:ext cx="2259859" cy="2188031"/>
            <a:chOff x="0" y="0"/>
            <a:chExt cx="2259858" cy="2188029"/>
          </a:xfrm>
        </p:grpSpPr>
        <p:sp>
          <p:nvSpPr>
            <p:cNvPr id="1084" name="Google Shape;1084;p12"/>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5" name="Google Shape;1085;p12" descr="image7.jpeg"/>
            <p:cNvPicPr preferRelativeResize="0"/>
            <p:nvPr/>
          </p:nvPicPr>
          <p:blipFill rotWithShape="1">
            <a:blip r:embed="rId5">
              <a:alphaModFix/>
            </a:blip>
            <a:srcRect t="1615" b="1614"/>
            <a:stretch/>
          </p:blipFill>
          <p:spPr>
            <a:xfrm>
              <a:off x="0" y="0"/>
              <a:ext cx="2259858" cy="2188029"/>
            </a:xfrm>
            <a:prstGeom prst="rect">
              <a:avLst/>
            </a:prstGeom>
            <a:noFill/>
            <a:ln>
              <a:noFill/>
            </a:ln>
          </p:spPr>
        </p:pic>
      </p:grpSp>
      <p:grpSp>
        <p:nvGrpSpPr>
          <p:cNvPr id="1086" name="Google Shape;1086;p12"/>
          <p:cNvGrpSpPr/>
          <p:nvPr/>
        </p:nvGrpSpPr>
        <p:grpSpPr>
          <a:xfrm>
            <a:off x="5300516" y="250371"/>
            <a:ext cx="2243286" cy="2188031"/>
            <a:chOff x="-1" y="0"/>
            <a:chExt cx="2243284" cy="2188029"/>
          </a:xfrm>
        </p:grpSpPr>
        <p:sp>
          <p:nvSpPr>
            <p:cNvPr id="1087" name="Google Shape;1087;p12"/>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8" name="Google Shape;1088;p12" descr="image18.jpeg"/>
            <p:cNvPicPr preferRelativeResize="0"/>
            <p:nvPr/>
          </p:nvPicPr>
          <p:blipFill rotWithShape="1">
            <a:blip r:embed="rId6">
              <a:alphaModFix/>
            </a:blip>
            <a:srcRect l="15800" r="15800"/>
            <a:stretch/>
          </p:blipFill>
          <p:spPr>
            <a:xfrm>
              <a:off x="-1" y="0"/>
              <a:ext cx="2243284" cy="2188029"/>
            </a:xfrm>
            <a:prstGeom prst="rect">
              <a:avLst/>
            </a:prstGeom>
            <a:noFill/>
            <a:ln>
              <a:noFill/>
            </a:ln>
          </p:spPr>
        </p:pic>
      </p:grpSp>
      <p:grpSp>
        <p:nvGrpSpPr>
          <p:cNvPr id="1089" name="Google Shape;1089;p12"/>
          <p:cNvGrpSpPr/>
          <p:nvPr/>
        </p:nvGrpSpPr>
        <p:grpSpPr>
          <a:xfrm>
            <a:off x="5283941" y="2711014"/>
            <a:ext cx="2259860" cy="2188031"/>
            <a:chOff x="0" y="0"/>
            <a:chExt cx="2259858" cy="2188029"/>
          </a:xfrm>
        </p:grpSpPr>
        <p:sp>
          <p:nvSpPr>
            <p:cNvPr id="1090" name="Google Shape;1090;p12"/>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1" name="Google Shape;1091;p12" descr="image17.jpeg"/>
            <p:cNvPicPr preferRelativeResize="0"/>
            <p:nvPr/>
          </p:nvPicPr>
          <p:blipFill rotWithShape="1">
            <a:blip r:embed="rId7">
              <a:alphaModFix/>
            </a:blip>
            <a:srcRect t="15563" b="15563"/>
            <a:stretch/>
          </p:blipFill>
          <p:spPr>
            <a:xfrm>
              <a:off x="0" y="0"/>
              <a:ext cx="2259858" cy="2188028"/>
            </a:xfrm>
            <a:prstGeom prst="rect">
              <a:avLst/>
            </a:prstGeom>
            <a:noFill/>
            <a:ln>
              <a:noFill/>
            </a:ln>
          </p:spPr>
        </p:pic>
      </p:grpSp>
      <p:grpSp>
        <p:nvGrpSpPr>
          <p:cNvPr id="1092" name="Google Shape;1092;p12"/>
          <p:cNvGrpSpPr/>
          <p:nvPr/>
        </p:nvGrpSpPr>
        <p:grpSpPr>
          <a:xfrm>
            <a:off x="2764558" y="2711014"/>
            <a:ext cx="2259860" cy="2188031"/>
            <a:chOff x="0" y="0"/>
            <a:chExt cx="2259858" cy="2188029"/>
          </a:xfrm>
        </p:grpSpPr>
        <p:sp>
          <p:nvSpPr>
            <p:cNvPr id="1093" name="Google Shape;1093;p12"/>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4" name="Google Shape;1094;p12" descr="image19.png"/>
            <p:cNvPicPr preferRelativeResize="0"/>
            <p:nvPr/>
          </p:nvPicPr>
          <p:blipFill rotWithShape="1">
            <a:blip r:embed="rId8">
              <a:alphaModFix/>
            </a:blip>
            <a:srcRect t="4326" b="4325"/>
            <a:stretch/>
          </p:blipFill>
          <p:spPr>
            <a:xfrm>
              <a:off x="0" y="0"/>
              <a:ext cx="2259858" cy="2188029"/>
            </a:xfrm>
            <a:prstGeom prst="rect">
              <a:avLst/>
            </a:prstGeom>
            <a:noFill/>
            <a:ln>
              <a:noFill/>
            </a:ln>
          </p:spPr>
        </p:pic>
      </p:grpSp>
      <p:grpSp>
        <p:nvGrpSpPr>
          <p:cNvPr id="1095" name="Google Shape;1095;p12"/>
          <p:cNvGrpSpPr/>
          <p:nvPr/>
        </p:nvGrpSpPr>
        <p:grpSpPr>
          <a:xfrm>
            <a:off x="2764558" y="5171657"/>
            <a:ext cx="2259860" cy="2197502"/>
            <a:chOff x="0" y="0"/>
            <a:chExt cx="2259858" cy="2197500"/>
          </a:xfrm>
        </p:grpSpPr>
        <p:sp>
          <p:nvSpPr>
            <p:cNvPr id="1096" name="Google Shape;1096;p12"/>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7" name="Google Shape;1097;p12" descr="image20.jpeg"/>
            <p:cNvPicPr preferRelativeResize="0"/>
            <p:nvPr/>
          </p:nvPicPr>
          <p:blipFill rotWithShape="1">
            <a:blip r:embed="rId9">
              <a:alphaModFix/>
            </a:blip>
            <a:srcRect l="15775" r="15776"/>
            <a:stretch/>
          </p:blipFill>
          <p:spPr>
            <a:xfrm>
              <a:off x="0" y="0"/>
              <a:ext cx="2259858" cy="2197500"/>
            </a:xfrm>
            <a:prstGeom prst="rect">
              <a:avLst/>
            </a:prstGeom>
            <a:noFill/>
            <a:ln>
              <a:noFill/>
            </a:ln>
          </p:spPr>
        </p:pic>
      </p:grpSp>
      <p:grpSp>
        <p:nvGrpSpPr>
          <p:cNvPr id="1098" name="Google Shape;1098;p12"/>
          <p:cNvGrpSpPr/>
          <p:nvPr/>
        </p:nvGrpSpPr>
        <p:grpSpPr>
          <a:xfrm>
            <a:off x="228600" y="2711013"/>
            <a:ext cx="2243284" cy="4658146"/>
            <a:chOff x="0" y="0"/>
            <a:chExt cx="2243283" cy="4658144"/>
          </a:xfrm>
        </p:grpSpPr>
        <p:sp>
          <p:nvSpPr>
            <p:cNvPr id="1099" name="Google Shape;1099;p12"/>
            <p:cNvSpPr/>
            <p:nvPr/>
          </p:nvSpPr>
          <p:spPr>
            <a:xfrm>
              <a:off x="0" y="0"/>
              <a:ext cx="2243283" cy="4658144"/>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0" name="Google Shape;1100;p12" descr="image33.png"/>
            <p:cNvPicPr preferRelativeResize="0"/>
            <p:nvPr/>
          </p:nvPicPr>
          <p:blipFill rotWithShape="1">
            <a:blip r:embed="rId10">
              <a:alphaModFix/>
            </a:blip>
            <a:srcRect l="25920" r="25920"/>
            <a:stretch/>
          </p:blipFill>
          <p:spPr>
            <a:xfrm>
              <a:off x="0" y="0"/>
              <a:ext cx="2243283" cy="4658144"/>
            </a:xfrm>
            <a:prstGeom prst="rect">
              <a:avLst/>
            </a:prstGeom>
            <a:noFill/>
            <a:ln>
              <a:noFill/>
            </a:ln>
          </p:spPr>
        </p:pic>
      </p:grpSp>
      <p:grpSp>
        <p:nvGrpSpPr>
          <p:cNvPr id="1101" name="Google Shape;1101;p12"/>
          <p:cNvGrpSpPr/>
          <p:nvPr/>
        </p:nvGrpSpPr>
        <p:grpSpPr>
          <a:xfrm>
            <a:off x="228600" y="7641772"/>
            <a:ext cx="2259859" cy="2188030"/>
            <a:chOff x="0" y="0"/>
            <a:chExt cx="2259858" cy="2188029"/>
          </a:xfrm>
        </p:grpSpPr>
        <p:sp>
          <p:nvSpPr>
            <p:cNvPr id="1102" name="Google Shape;1102;p12"/>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3" name="Google Shape;1103;p12" descr="image25.jpeg"/>
            <p:cNvPicPr preferRelativeResize="0"/>
            <p:nvPr/>
          </p:nvPicPr>
          <p:blipFill rotWithShape="1">
            <a:blip r:embed="rId11">
              <a:alphaModFix/>
            </a:blip>
            <a:srcRect l="22869" r="22869"/>
            <a:stretch/>
          </p:blipFill>
          <p:spPr>
            <a:xfrm>
              <a:off x="0" y="0"/>
              <a:ext cx="2259858" cy="2188029"/>
            </a:xfrm>
            <a:prstGeom prst="rect">
              <a:avLst/>
            </a:prstGeom>
            <a:noFill/>
            <a:ln>
              <a:noFill/>
            </a:ln>
          </p:spPr>
        </p:pic>
      </p:grpSp>
      <p:grpSp>
        <p:nvGrpSpPr>
          <p:cNvPr id="1104" name="Google Shape;1104;p12"/>
          <p:cNvGrpSpPr/>
          <p:nvPr/>
        </p:nvGrpSpPr>
        <p:grpSpPr>
          <a:xfrm>
            <a:off x="2764558" y="7641772"/>
            <a:ext cx="2259860" cy="2188030"/>
            <a:chOff x="0" y="0"/>
            <a:chExt cx="2259858" cy="2188029"/>
          </a:xfrm>
        </p:grpSpPr>
        <p:sp>
          <p:nvSpPr>
            <p:cNvPr id="1105" name="Google Shape;1105;p12"/>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6" name="Google Shape;1106;p12" descr="image24.jpeg"/>
            <p:cNvPicPr preferRelativeResize="0"/>
            <p:nvPr/>
          </p:nvPicPr>
          <p:blipFill rotWithShape="1">
            <a:blip r:embed="rId12">
              <a:alphaModFix/>
            </a:blip>
            <a:srcRect l="15582" r="15583"/>
            <a:stretch/>
          </p:blipFill>
          <p:spPr>
            <a:xfrm>
              <a:off x="0" y="0"/>
              <a:ext cx="2259858" cy="2188029"/>
            </a:xfrm>
            <a:prstGeom prst="rect">
              <a:avLst/>
            </a:prstGeom>
            <a:noFill/>
            <a:ln>
              <a:noFill/>
            </a:ln>
          </p:spPr>
        </p:pic>
      </p:grpSp>
      <p:grpSp>
        <p:nvGrpSpPr>
          <p:cNvPr id="1107" name="Google Shape;1107;p12"/>
          <p:cNvGrpSpPr/>
          <p:nvPr/>
        </p:nvGrpSpPr>
        <p:grpSpPr>
          <a:xfrm>
            <a:off x="5300517" y="7641772"/>
            <a:ext cx="2243284" cy="2188030"/>
            <a:chOff x="0" y="0"/>
            <a:chExt cx="2243283" cy="2188029"/>
          </a:xfrm>
        </p:grpSpPr>
        <p:sp>
          <p:nvSpPr>
            <p:cNvPr id="1108" name="Google Shape;1108;p12"/>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9" name="Google Shape;1109;p12" descr="image22.jpeg"/>
            <p:cNvPicPr preferRelativeResize="0"/>
            <p:nvPr/>
          </p:nvPicPr>
          <p:blipFill rotWithShape="1">
            <a:blip r:embed="rId13">
              <a:alphaModFix/>
            </a:blip>
            <a:srcRect l="22655" r="22654"/>
            <a:stretch/>
          </p:blipFill>
          <p:spPr>
            <a:xfrm>
              <a:off x="0" y="0"/>
              <a:ext cx="2243282" cy="2188029"/>
            </a:xfrm>
            <a:prstGeom prst="rect">
              <a:avLst/>
            </a:prstGeom>
            <a:noFill/>
            <a:ln>
              <a:noFill/>
            </a:ln>
          </p:spPr>
        </p:pic>
      </p:grpSp>
      <p:sp>
        <p:nvSpPr>
          <p:cNvPr id="1110" name="Google Shape;1110;p12"/>
          <p:cNvSpPr txBox="1">
            <a:spLocks noGrp="1"/>
          </p:cNvSpPr>
          <p:nvPr>
            <p:ph type="body" idx="16"/>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a:t>
            </a:r>
            <a:endParaRPr/>
          </a:p>
        </p:txBody>
      </p:sp>
      <p:sp>
        <p:nvSpPr>
          <p:cNvPr id="1111" name="Google Shape;1111;p12"/>
          <p:cNvSpPr txBox="1">
            <a:spLocks noGrp="1"/>
          </p:cNvSpPr>
          <p:nvPr>
            <p:ph type="body" idx="17"/>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2</a:t>
            </a:r>
            <a:endParaRPr/>
          </a:p>
        </p:txBody>
      </p:sp>
      <p:sp>
        <p:nvSpPr>
          <p:cNvPr id="1112" name="Google Shape;1112;p12"/>
          <p:cNvSpPr txBox="1">
            <a:spLocks noGrp="1"/>
          </p:cNvSpPr>
          <p:nvPr>
            <p:ph type="body" idx="18"/>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3</a:t>
            </a:r>
            <a:endParaRPr/>
          </a:p>
        </p:txBody>
      </p:sp>
      <p:sp>
        <p:nvSpPr>
          <p:cNvPr id="1113" name="Google Shape;1113;p12"/>
          <p:cNvSpPr txBox="1">
            <a:spLocks noGrp="1"/>
          </p:cNvSpPr>
          <p:nvPr>
            <p:ph type="body" idx="19"/>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4</a:t>
            </a:r>
            <a:endParaRPr/>
          </a:p>
        </p:txBody>
      </p:sp>
      <p:sp>
        <p:nvSpPr>
          <p:cNvPr id="1114" name="Google Shape;1114;p12"/>
          <p:cNvSpPr txBox="1">
            <a:spLocks noGrp="1"/>
          </p:cNvSpPr>
          <p:nvPr>
            <p:ph type="body" idx="20"/>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5</a:t>
            </a:r>
            <a:endParaRPr/>
          </a:p>
        </p:txBody>
      </p:sp>
      <p:sp>
        <p:nvSpPr>
          <p:cNvPr id="1115" name="Google Shape;1115;p12"/>
          <p:cNvSpPr txBox="1">
            <a:spLocks noGrp="1"/>
          </p:cNvSpPr>
          <p:nvPr>
            <p:ph type="body" idx="21"/>
          </p:nvPr>
        </p:nvSpPr>
        <p:spPr>
          <a:xfrm>
            <a:off x="2083154"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6</a:t>
            </a:r>
            <a:endParaRPr/>
          </a:p>
        </p:txBody>
      </p:sp>
      <p:sp>
        <p:nvSpPr>
          <p:cNvPr id="1116" name="Google Shape;1116;p12"/>
          <p:cNvSpPr txBox="1">
            <a:spLocks noGrp="1"/>
          </p:cNvSpPr>
          <p:nvPr>
            <p:ph type="body" idx="22"/>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8</a:t>
            </a:r>
            <a:endParaRPr/>
          </a:p>
        </p:txBody>
      </p:sp>
      <p:sp>
        <p:nvSpPr>
          <p:cNvPr id="1117" name="Google Shape;1117;p12"/>
          <p:cNvSpPr txBox="1">
            <a:spLocks noGrp="1"/>
          </p:cNvSpPr>
          <p:nvPr>
            <p:ph type="body" idx="23"/>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9</a:t>
            </a:r>
            <a:endParaRPr/>
          </a:p>
        </p:txBody>
      </p:sp>
      <p:sp>
        <p:nvSpPr>
          <p:cNvPr id="1118" name="Google Shape;1118;p12"/>
          <p:cNvSpPr txBox="1">
            <a:spLocks noGrp="1"/>
          </p:cNvSpPr>
          <p:nvPr>
            <p:ph type="body" idx="24"/>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10</a:t>
            </a:r>
            <a:endParaRPr/>
          </a:p>
        </p:txBody>
      </p:sp>
      <p:sp>
        <p:nvSpPr>
          <p:cNvPr id="1119" name="Google Shape;1119;p12"/>
          <p:cNvSpPr txBox="1">
            <a:spLocks noGrp="1"/>
          </p:cNvSpPr>
          <p:nvPr>
            <p:ph type="body" idx="25"/>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grpSp>
        <p:nvGrpSpPr>
          <p:cNvPr id="1124" name="Google Shape;1124;p13"/>
          <p:cNvGrpSpPr/>
          <p:nvPr/>
        </p:nvGrpSpPr>
        <p:grpSpPr>
          <a:xfrm>
            <a:off x="5283941" y="5171657"/>
            <a:ext cx="2259860" cy="2197502"/>
            <a:chOff x="0" y="0"/>
            <a:chExt cx="2259858" cy="2197500"/>
          </a:xfrm>
        </p:grpSpPr>
        <p:sp>
          <p:nvSpPr>
            <p:cNvPr id="1125" name="Google Shape;1125;p13"/>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6" name="Google Shape;1126;p13" descr="image14.jpeg"/>
            <p:cNvPicPr preferRelativeResize="0"/>
            <p:nvPr/>
          </p:nvPicPr>
          <p:blipFill rotWithShape="1">
            <a:blip r:embed="rId3">
              <a:alphaModFix/>
            </a:blip>
            <a:srcRect l="15727" r="15726"/>
            <a:stretch/>
          </p:blipFill>
          <p:spPr>
            <a:xfrm>
              <a:off x="0" y="0"/>
              <a:ext cx="2259858" cy="2197500"/>
            </a:xfrm>
            <a:prstGeom prst="rect">
              <a:avLst/>
            </a:prstGeom>
            <a:noFill/>
            <a:ln>
              <a:noFill/>
            </a:ln>
          </p:spPr>
        </p:pic>
      </p:grpSp>
      <p:sp>
        <p:nvSpPr>
          <p:cNvPr id="1127" name="Google Shape;1127;p13"/>
          <p:cNvSpPr txBox="1">
            <a:spLocks noGrp="1"/>
          </p:cNvSpPr>
          <p:nvPr>
            <p:ph type="body" idx="1"/>
          </p:nvPr>
        </p:nvSpPr>
        <p:spPr>
          <a:xfrm>
            <a:off x="5745486" y="6990977"/>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grpSp>
        <p:nvGrpSpPr>
          <p:cNvPr id="1128" name="Google Shape;1128;p13"/>
          <p:cNvGrpSpPr/>
          <p:nvPr/>
        </p:nvGrpSpPr>
        <p:grpSpPr>
          <a:xfrm>
            <a:off x="228600" y="250371"/>
            <a:ext cx="2259859" cy="2188031"/>
            <a:chOff x="0" y="0"/>
            <a:chExt cx="2259858" cy="2188029"/>
          </a:xfrm>
        </p:grpSpPr>
        <p:sp>
          <p:nvSpPr>
            <p:cNvPr id="1129" name="Google Shape;1129;p13"/>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0" name="Google Shape;1130;p13" descr="image7.jpeg"/>
            <p:cNvPicPr preferRelativeResize="0"/>
            <p:nvPr/>
          </p:nvPicPr>
          <p:blipFill rotWithShape="1">
            <a:blip r:embed="rId4">
              <a:alphaModFix/>
            </a:blip>
            <a:srcRect t="1615" b="1614"/>
            <a:stretch/>
          </p:blipFill>
          <p:spPr>
            <a:xfrm>
              <a:off x="0" y="0"/>
              <a:ext cx="2259858" cy="2188029"/>
            </a:xfrm>
            <a:prstGeom prst="rect">
              <a:avLst/>
            </a:prstGeom>
            <a:noFill/>
            <a:ln>
              <a:noFill/>
            </a:ln>
          </p:spPr>
        </p:pic>
      </p:grpSp>
      <p:grpSp>
        <p:nvGrpSpPr>
          <p:cNvPr id="1131" name="Google Shape;1131;p13"/>
          <p:cNvGrpSpPr/>
          <p:nvPr/>
        </p:nvGrpSpPr>
        <p:grpSpPr>
          <a:xfrm>
            <a:off x="2764557" y="250371"/>
            <a:ext cx="2259860" cy="2188031"/>
            <a:chOff x="-1" y="0"/>
            <a:chExt cx="2259859" cy="2188029"/>
          </a:xfrm>
        </p:grpSpPr>
        <p:sp>
          <p:nvSpPr>
            <p:cNvPr id="1132" name="Google Shape;1132;p13"/>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3" name="Google Shape;1133;p13" descr="image4.jpeg"/>
            <p:cNvPicPr preferRelativeResize="0"/>
            <p:nvPr/>
          </p:nvPicPr>
          <p:blipFill rotWithShape="1">
            <a:blip r:embed="rId5">
              <a:alphaModFix/>
            </a:blip>
            <a:srcRect l="9605" r="9605"/>
            <a:stretch/>
          </p:blipFill>
          <p:spPr>
            <a:xfrm>
              <a:off x="-1" y="0"/>
              <a:ext cx="2259859" cy="2188029"/>
            </a:xfrm>
            <a:prstGeom prst="rect">
              <a:avLst/>
            </a:prstGeom>
            <a:noFill/>
            <a:ln>
              <a:noFill/>
            </a:ln>
          </p:spPr>
        </p:pic>
      </p:grpSp>
      <p:grpSp>
        <p:nvGrpSpPr>
          <p:cNvPr id="1134" name="Google Shape;1134;p13"/>
          <p:cNvGrpSpPr/>
          <p:nvPr/>
        </p:nvGrpSpPr>
        <p:grpSpPr>
          <a:xfrm>
            <a:off x="5300516" y="250371"/>
            <a:ext cx="2243286" cy="2188031"/>
            <a:chOff x="-1" y="0"/>
            <a:chExt cx="2243284" cy="2188029"/>
          </a:xfrm>
        </p:grpSpPr>
        <p:sp>
          <p:nvSpPr>
            <p:cNvPr id="1135" name="Google Shape;1135;p13"/>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6" name="Google Shape;1136;p13" descr="image18.jpeg"/>
            <p:cNvPicPr preferRelativeResize="0"/>
            <p:nvPr/>
          </p:nvPicPr>
          <p:blipFill rotWithShape="1">
            <a:blip r:embed="rId6">
              <a:alphaModFix/>
            </a:blip>
            <a:srcRect l="15800" r="15800"/>
            <a:stretch/>
          </p:blipFill>
          <p:spPr>
            <a:xfrm>
              <a:off x="-1" y="0"/>
              <a:ext cx="2243284" cy="2188029"/>
            </a:xfrm>
            <a:prstGeom prst="rect">
              <a:avLst/>
            </a:prstGeom>
            <a:noFill/>
            <a:ln>
              <a:noFill/>
            </a:ln>
          </p:spPr>
        </p:pic>
      </p:grpSp>
      <p:grpSp>
        <p:nvGrpSpPr>
          <p:cNvPr id="1137" name="Google Shape;1137;p13"/>
          <p:cNvGrpSpPr/>
          <p:nvPr/>
        </p:nvGrpSpPr>
        <p:grpSpPr>
          <a:xfrm>
            <a:off x="5283941" y="2711014"/>
            <a:ext cx="2259860" cy="2188031"/>
            <a:chOff x="0" y="0"/>
            <a:chExt cx="2259858" cy="2188029"/>
          </a:xfrm>
        </p:grpSpPr>
        <p:sp>
          <p:nvSpPr>
            <p:cNvPr id="1138" name="Google Shape;1138;p13"/>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9" name="Google Shape;1139;p13" descr="image17.jpeg"/>
            <p:cNvPicPr preferRelativeResize="0"/>
            <p:nvPr/>
          </p:nvPicPr>
          <p:blipFill rotWithShape="1">
            <a:blip r:embed="rId7">
              <a:alphaModFix/>
            </a:blip>
            <a:srcRect t="15563" b="15563"/>
            <a:stretch/>
          </p:blipFill>
          <p:spPr>
            <a:xfrm>
              <a:off x="0" y="0"/>
              <a:ext cx="2259858" cy="2188028"/>
            </a:xfrm>
            <a:prstGeom prst="rect">
              <a:avLst/>
            </a:prstGeom>
            <a:noFill/>
            <a:ln>
              <a:noFill/>
            </a:ln>
          </p:spPr>
        </p:pic>
      </p:grpSp>
      <p:grpSp>
        <p:nvGrpSpPr>
          <p:cNvPr id="1140" name="Google Shape;1140;p13"/>
          <p:cNvGrpSpPr/>
          <p:nvPr/>
        </p:nvGrpSpPr>
        <p:grpSpPr>
          <a:xfrm>
            <a:off x="2764558" y="2711014"/>
            <a:ext cx="2259860" cy="2188031"/>
            <a:chOff x="0" y="0"/>
            <a:chExt cx="2259858" cy="2188029"/>
          </a:xfrm>
        </p:grpSpPr>
        <p:sp>
          <p:nvSpPr>
            <p:cNvPr id="1141" name="Google Shape;1141;p13"/>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2" name="Google Shape;1142;p13" descr="image19.png"/>
            <p:cNvPicPr preferRelativeResize="0"/>
            <p:nvPr/>
          </p:nvPicPr>
          <p:blipFill rotWithShape="1">
            <a:blip r:embed="rId8">
              <a:alphaModFix/>
            </a:blip>
            <a:srcRect t="4326" b="4325"/>
            <a:stretch/>
          </p:blipFill>
          <p:spPr>
            <a:xfrm>
              <a:off x="0" y="0"/>
              <a:ext cx="2259858" cy="2188029"/>
            </a:xfrm>
            <a:prstGeom prst="rect">
              <a:avLst/>
            </a:prstGeom>
            <a:noFill/>
            <a:ln>
              <a:noFill/>
            </a:ln>
          </p:spPr>
        </p:pic>
      </p:grpSp>
      <p:grpSp>
        <p:nvGrpSpPr>
          <p:cNvPr id="1143" name="Google Shape;1143;p13"/>
          <p:cNvGrpSpPr/>
          <p:nvPr/>
        </p:nvGrpSpPr>
        <p:grpSpPr>
          <a:xfrm>
            <a:off x="2764558" y="5171657"/>
            <a:ext cx="2259860" cy="2197502"/>
            <a:chOff x="0" y="0"/>
            <a:chExt cx="2259858" cy="2197500"/>
          </a:xfrm>
        </p:grpSpPr>
        <p:sp>
          <p:nvSpPr>
            <p:cNvPr id="1144" name="Google Shape;1144;p13"/>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5" name="Google Shape;1145;p13" descr="image20.jpeg"/>
            <p:cNvPicPr preferRelativeResize="0"/>
            <p:nvPr/>
          </p:nvPicPr>
          <p:blipFill rotWithShape="1">
            <a:blip r:embed="rId9">
              <a:alphaModFix/>
            </a:blip>
            <a:srcRect l="15775" r="15776"/>
            <a:stretch/>
          </p:blipFill>
          <p:spPr>
            <a:xfrm>
              <a:off x="0" y="0"/>
              <a:ext cx="2259858" cy="2197500"/>
            </a:xfrm>
            <a:prstGeom prst="rect">
              <a:avLst/>
            </a:prstGeom>
            <a:noFill/>
            <a:ln>
              <a:noFill/>
            </a:ln>
          </p:spPr>
        </p:pic>
      </p:grpSp>
      <p:grpSp>
        <p:nvGrpSpPr>
          <p:cNvPr id="1146" name="Google Shape;1146;p13"/>
          <p:cNvGrpSpPr/>
          <p:nvPr/>
        </p:nvGrpSpPr>
        <p:grpSpPr>
          <a:xfrm>
            <a:off x="228600" y="2711013"/>
            <a:ext cx="2243284" cy="4658146"/>
            <a:chOff x="0" y="0"/>
            <a:chExt cx="2243283" cy="4658144"/>
          </a:xfrm>
        </p:grpSpPr>
        <p:sp>
          <p:nvSpPr>
            <p:cNvPr id="1147" name="Google Shape;1147;p13"/>
            <p:cNvSpPr/>
            <p:nvPr/>
          </p:nvSpPr>
          <p:spPr>
            <a:xfrm>
              <a:off x="0" y="0"/>
              <a:ext cx="2243283" cy="4658144"/>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8" name="Google Shape;1148;p13" descr="image33.png"/>
            <p:cNvPicPr preferRelativeResize="0"/>
            <p:nvPr/>
          </p:nvPicPr>
          <p:blipFill rotWithShape="1">
            <a:blip r:embed="rId10">
              <a:alphaModFix/>
            </a:blip>
            <a:srcRect l="25920" r="25920"/>
            <a:stretch/>
          </p:blipFill>
          <p:spPr>
            <a:xfrm>
              <a:off x="0" y="0"/>
              <a:ext cx="2243283" cy="4658144"/>
            </a:xfrm>
            <a:prstGeom prst="rect">
              <a:avLst/>
            </a:prstGeom>
            <a:noFill/>
            <a:ln>
              <a:noFill/>
            </a:ln>
          </p:spPr>
        </p:pic>
      </p:grpSp>
      <p:grpSp>
        <p:nvGrpSpPr>
          <p:cNvPr id="1149" name="Google Shape;1149;p13"/>
          <p:cNvGrpSpPr/>
          <p:nvPr/>
        </p:nvGrpSpPr>
        <p:grpSpPr>
          <a:xfrm>
            <a:off x="228600" y="7641772"/>
            <a:ext cx="2259859" cy="2188030"/>
            <a:chOff x="0" y="0"/>
            <a:chExt cx="2259858" cy="2188029"/>
          </a:xfrm>
        </p:grpSpPr>
        <p:sp>
          <p:nvSpPr>
            <p:cNvPr id="1150" name="Google Shape;1150;p13"/>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1" name="Google Shape;1151;p13" descr="image25.jpeg"/>
            <p:cNvPicPr preferRelativeResize="0"/>
            <p:nvPr/>
          </p:nvPicPr>
          <p:blipFill rotWithShape="1">
            <a:blip r:embed="rId11">
              <a:alphaModFix/>
            </a:blip>
            <a:srcRect l="22869" r="22869"/>
            <a:stretch/>
          </p:blipFill>
          <p:spPr>
            <a:xfrm>
              <a:off x="0" y="0"/>
              <a:ext cx="2259858" cy="2188029"/>
            </a:xfrm>
            <a:prstGeom prst="rect">
              <a:avLst/>
            </a:prstGeom>
            <a:noFill/>
            <a:ln>
              <a:noFill/>
            </a:ln>
          </p:spPr>
        </p:pic>
      </p:grpSp>
      <p:grpSp>
        <p:nvGrpSpPr>
          <p:cNvPr id="1152" name="Google Shape;1152;p13"/>
          <p:cNvGrpSpPr/>
          <p:nvPr/>
        </p:nvGrpSpPr>
        <p:grpSpPr>
          <a:xfrm>
            <a:off x="2764558" y="7641772"/>
            <a:ext cx="2259860" cy="2188030"/>
            <a:chOff x="0" y="0"/>
            <a:chExt cx="2259858" cy="2188029"/>
          </a:xfrm>
        </p:grpSpPr>
        <p:sp>
          <p:nvSpPr>
            <p:cNvPr id="1153" name="Google Shape;1153;p13"/>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4" name="Google Shape;1154;p13" descr="image24.jpeg"/>
            <p:cNvPicPr preferRelativeResize="0"/>
            <p:nvPr/>
          </p:nvPicPr>
          <p:blipFill rotWithShape="1">
            <a:blip r:embed="rId12">
              <a:alphaModFix/>
            </a:blip>
            <a:srcRect l="15582" r="15583"/>
            <a:stretch/>
          </p:blipFill>
          <p:spPr>
            <a:xfrm>
              <a:off x="0" y="0"/>
              <a:ext cx="2259858" cy="2188029"/>
            </a:xfrm>
            <a:prstGeom prst="rect">
              <a:avLst/>
            </a:prstGeom>
            <a:noFill/>
            <a:ln>
              <a:noFill/>
            </a:ln>
          </p:spPr>
        </p:pic>
      </p:grpSp>
      <p:grpSp>
        <p:nvGrpSpPr>
          <p:cNvPr id="1155" name="Google Shape;1155;p13"/>
          <p:cNvGrpSpPr/>
          <p:nvPr/>
        </p:nvGrpSpPr>
        <p:grpSpPr>
          <a:xfrm>
            <a:off x="5300517" y="7641772"/>
            <a:ext cx="2243284" cy="2188030"/>
            <a:chOff x="0" y="0"/>
            <a:chExt cx="2243283" cy="2188029"/>
          </a:xfrm>
        </p:grpSpPr>
        <p:sp>
          <p:nvSpPr>
            <p:cNvPr id="1156" name="Google Shape;1156;p13"/>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7" name="Google Shape;1157;p13" descr="image22.jpeg"/>
            <p:cNvPicPr preferRelativeResize="0"/>
            <p:nvPr/>
          </p:nvPicPr>
          <p:blipFill rotWithShape="1">
            <a:blip r:embed="rId13">
              <a:alphaModFix/>
            </a:blip>
            <a:srcRect l="22655" r="22654"/>
            <a:stretch/>
          </p:blipFill>
          <p:spPr>
            <a:xfrm>
              <a:off x="0" y="0"/>
              <a:ext cx="2243282" cy="2188029"/>
            </a:xfrm>
            <a:prstGeom prst="rect">
              <a:avLst/>
            </a:prstGeom>
            <a:noFill/>
            <a:ln>
              <a:noFill/>
            </a:ln>
          </p:spPr>
        </p:pic>
      </p:grpSp>
      <p:sp>
        <p:nvSpPr>
          <p:cNvPr id="1158" name="Google Shape;1158;p13"/>
          <p:cNvSpPr txBox="1">
            <a:spLocks noGrp="1"/>
          </p:cNvSpPr>
          <p:nvPr>
            <p:ph type="body" idx="16"/>
          </p:nvPr>
        </p:nvSpPr>
        <p:spPr>
          <a:xfrm>
            <a:off x="690145" y="20602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159" name="Google Shape;1159;p13"/>
          <p:cNvSpPr txBox="1">
            <a:spLocks noGrp="1"/>
          </p:cNvSpPr>
          <p:nvPr>
            <p:ph type="body" idx="17"/>
          </p:nvPr>
        </p:nvSpPr>
        <p:spPr>
          <a:xfrm>
            <a:off x="3226103" y="2060219"/>
            <a:ext cx="1798315"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160" name="Google Shape;1160;p13"/>
          <p:cNvSpPr txBox="1">
            <a:spLocks noGrp="1"/>
          </p:cNvSpPr>
          <p:nvPr>
            <p:ph type="body" idx="18"/>
          </p:nvPr>
        </p:nvSpPr>
        <p:spPr>
          <a:xfrm>
            <a:off x="5745486" y="20602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161" name="Google Shape;1161;p13"/>
          <p:cNvSpPr txBox="1">
            <a:spLocks noGrp="1"/>
          </p:cNvSpPr>
          <p:nvPr>
            <p:ph type="body" idx="19"/>
          </p:nvPr>
        </p:nvSpPr>
        <p:spPr>
          <a:xfrm>
            <a:off x="5745486" y="4520862"/>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162" name="Google Shape;1162;p13"/>
          <p:cNvSpPr txBox="1">
            <a:spLocks noGrp="1"/>
          </p:cNvSpPr>
          <p:nvPr>
            <p:ph type="body" idx="20"/>
          </p:nvPr>
        </p:nvSpPr>
        <p:spPr>
          <a:xfrm>
            <a:off x="3226104" y="4520862"/>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163" name="Google Shape;1163;p13"/>
          <p:cNvSpPr txBox="1">
            <a:spLocks noGrp="1"/>
          </p:cNvSpPr>
          <p:nvPr>
            <p:ph type="body" idx="21"/>
          </p:nvPr>
        </p:nvSpPr>
        <p:spPr>
          <a:xfrm>
            <a:off x="690145" y="6990977"/>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164" name="Google Shape;1164;p13"/>
          <p:cNvSpPr txBox="1">
            <a:spLocks noGrp="1"/>
          </p:cNvSpPr>
          <p:nvPr>
            <p:ph type="body" idx="22"/>
          </p:nvPr>
        </p:nvSpPr>
        <p:spPr>
          <a:xfrm>
            <a:off x="3226104" y="6990977"/>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165" name="Google Shape;1165;p13"/>
          <p:cNvSpPr txBox="1">
            <a:spLocks noGrp="1"/>
          </p:cNvSpPr>
          <p:nvPr>
            <p:ph type="body" idx="23"/>
          </p:nvPr>
        </p:nvSpPr>
        <p:spPr>
          <a:xfrm>
            <a:off x="690145" y="94516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166" name="Google Shape;1166;p13"/>
          <p:cNvSpPr txBox="1">
            <a:spLocks noGrp="1"/>
          </p:cNvSpPr>
          <p:nvPr>
            <p:ph type="body" idx="24"/>
          </p:nvPr>
        </p:nvSpPr>
        <p:spPr>
          <a:xfrm>
            <a:off x="3226104" y="94516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1167" name="Google Shape;1167;p13"/>
          <p:cNvSpPr txBox="1">
            <a:spLocks noGrp="1"/>
          </p:cNvSpPr>
          <p:nvPr>
            <p:ph type="body" idx="25"/>
          </p:nvPr>
        </p:nvSpPr>
        <p:spPr>
          <a:xfrm>
            <a:off x="5745486" y="94516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grpSp>
        <p:nvGrpSpPr>
          <p:cNvPr id="1172" name="Google Shape;1172;p14"/>
          <p:cNvGrpSpPr/>
          <p:nvPr/>
        </p:nvGrpSpPr>
        <p:grpSpPr>
          <a:xfrm>
            <a:off x="2763836" y="2711450"/>
            <a:ext cx="4779966" cy="4657725"/>
            <a:chOff x="-1" y="0"/>
            <a:chExt cx="4779964" cy="4657725"/>
          </a:xfrm>
        </p:grpSpPr>
        <p:sp>
          <p:nvSpPr>
            <p:cNvPr id="1173" name="Google Shape;1173;p14"/>
            <p:cNvSpPr/>
            <p:nvPr/>
          </p:nvSpPr>
          <p:spPr>
            <a:xfrm>
              <a:off x="0" y="0"/>
              <a:ext cx="4779963" cy="465772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4" name="Google Shape;1174;p14" descr="image30.jpeg"/>
            <p:cNvPicPr preferRelativeResize="0"/>
            <p:nvPr/>
          </p:nvPicPr>
          <p:blipFill rotWithShape="1">
            <a:blip r:embed="rId3">
              <a:alphaModFix/>
            </a:blip>
            <a:srcRect l="15792" r="15792"/>
            <a:stretch/>
          </p:blipFill>
          <p:spPr>
            <a:xfrm>
              <a:off x="-1" y="0"/>
              <a:ext cx="4779964" cy="4657725"/>
            </a:xfrm>
            <a:prstGeom prst="rect">
              <a:avLst/>
            </a:prstGeom>
            <a:noFill/>
            <a:ln>
              <a:noFill/>
            </a:ln>
          </p:spPr>
        </p:pic>
      </p:grpSp>
      <p:grpSp>
        <p:nvGrpSpPr>
          <p:cNvPr id="1175" name="Google Shape;1175;p14"/>
          <p:cNvGrpSpPr/>
          <p:nvPr/>
        </p:nvGrpSpPr>
        <p:grpSpPr>
          <a:xfrm>
            <a:off x="228600" y="5172075"/>
            <a:ext cx="2260600" cy="2197102"/>
            <a:chOff x="0" y="0"/>
            <a:chExt cx="2260600" cy="2197101"/>
          </a:xfrm>
        </p:grpSpPr>
        <p:sp>
          <p:nvSpPr>
            <p:cNvPr id="1176" name="Google Shape;1176;p14"/>
            <p:cNvSpPr/>
            <p:nvPr/>
          </p:nvSpPr>
          <p:spPr>
            <a:xfrm>
              <a:off x="0" y="0"/>
              <a:ext cx="2260600" cy="21971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7" name="Google Shape;1177;p14" descr="image19.png"/>
            <p:cNvPicPr preferRelativeResize="0"/>
            <p:nvPr/>
          </p:nvPicPr>
          <p:blipFill rotWithShape="1">
            <a:blip r:embed="rId4">
              <a:alphaModFix/>
            </a:blip>
            <a:srcRect t="4128" b="4125"/>
            <a:stretch/>
          </p:blipFill>
          <p:spPr>
            <a:xfrm>
              <a:off x="0" y="0"/>
              <a:ext cx="2260600" cy="2197101"/>
            </a:xfrm>
            <a:prstGeom prst="rect">
              <a:avLst/>
            </a:prstGeom>
            <a:noFill/>
            <a:ln>
              <a:noFill/>
            </a:ln>
          </p:spPr>
        </p:pic>
      </p:grpSp>
      <p:grpSp>
        <p:nvGrpSpPr>
          <p:cNvPr id="1178" name="Google Shape;1178;p14"/>
          <p:cNvGrpSpPr/>
          <p:nvPr/>
        </p:nvGrpSpPr>
        <p:grpSpPr>
          <a:xfrm>
            <a:off x="228600" y="250371"/>
            <a:ext cx="2259859" cy="2188031"/>
            <a:chOff x="0" y="0"/>
            <a:chExt cx="2259858" cy="2188029"/>
          </a:xfrm>
        </p:grpSpPr>
        <p:sp>
          <p:nvSpPr>
            <p:cNvPr id="1179" name="Google Shape;1179;p14"/>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0" name="Google Shape;1180;p14" descr="image7.jpeg"/>
            <p:cNvPicPr preferRelativeResize="0"/>
            <p:nvPr/>
          </p:nvPicPr>
          <p:blipFill rotWithShape="1">
            <a:blip r:embed="rId5">
              <a:alphaModFix/>
            </a:blip>
            <a:srcRect t="1615" b="1614"/>
            <a:stretch/>
          </p:blipFill>
          <p:spPr>
            <a:xfrm>
              <a:off x="0" y="0"/>
              <a:ext cx="2259858" cy="2188029"/>
            </a:xfrm>
            <a:prstGeom prst="rect">
              <a:avLst/>
            </a:prstGeom>
            <a:noFill/>
            <a:ln>
              <a:noFill/>
            </a:ln>
          </p:spPr>
        </p:pic>
      </p:grpSp>
      <p:grpSp>
        <p:nvGrpSpPr>
          <p:cNvPr id="1181" name="Google Shape;1181;p14"/>
          <p:cNvGrpSpPr/>
          <p:nvPr/>
        </p:nvGrpSpPr>
        <p:grpSpPr>
          <a:xfrm>
            <a:off x="2764557" y="250371"/>
            <a:ext cx="2259860" cy="2188031"/>
            <a:chOff x="-1" y="0"/>
            <a:chExt cx="2259859" cy="2188029"/>
          </a:xfrm>
        </p:grpSpPr>
        <p:sp>
          <p:nvSpPr>
            <p:cNvPr id="1182" name="Google Shape;1182;p14"/>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3" name="Google Shape;1183;p14" descr="image4.jpeg"/>
            <p:cNvPicPr preferRelativeResize="0"/>
            <p:nvPr/>
          </p:nvPicPr>
          <p:blipFill rotWithShape="1">
            <a:blip r:embed="rId6">
              <a:alphaModFix/>
            </a:blip>
            <a:srcRect l="9605" r="9605"/>
            <a:stretch/>
          </p:blipFill>
          <p:spPr>
            <a:xfrm>
              <a:off x="-1" y="0"/>
              <a:ext cx="2259859" cy="2188029"/>
            </a:xfrm>
            <a:prstGeom prst="rect">
              <a:avLst/>
            </a:prstGeom>
            <a:noFill/>
            <a:ln>
              <a:noFill/>
            </a:ln>
          </p:spPr>
        </p:pic>
      </p:grpSp>
      <p:grpSp>
        <p:nvGrpSpPr>
          <p:cNvPr id="1184" name="Google Shape;1184;p14"/>
          <p:cNvGrpSpPr/>
          <p:nvPr/>
        </p:nvGrpSpPr>
        <p:grpSpPr>
          <a:xfrm>
            <a:off x="5300516" y="250371"/>
            <a:ext cx="2243286" cy="2188031"/>
            <a:chOff x="-1" y="0"/>
            <a:chExt cx="2243284" cy="2188029"/>
          </a:xfrm>
        </p:grpSpPr>
        <p:sp>
          <p:nvSpPr>
            <p:cNvPr id="1185" name="Google Shape;1185;p14"/>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6" name="Google Shape;1186;p14" descr="image18.jpeg"/>
            <p:cNvPicPr preferRelativeResize="0"/>
            <p:nvPr/>
          </p:nvPicPr>
          <p:blipFill rotWithShape="1">
            <a:blip r:embed="rId7">
              <a:alphaModFix/>
            </a:blip>
            <a:srcRect l="15800" r="15800"/>
            <a:stretch/>
          </p:blipFill>
          <p:spPr>
            <a:xfrm>
              <a:off x="-1" y="0"/>
              <a:ext cx="2243284" cy="2188029"/>
            </a:xfrm>
            <a:prstGeom prst="rect">
              <a:avLst/>
            </a:prstGeom>
            <a:noFill/>
            <a:ln>
              <a:noFill/>
            </a:ln>
          </p:spPr>
        </p:pic>
      </p:grpSp>
      <p:grpSp>
        <p:nvGrpSpPr>
          <p:cNvPr id="1187" name="Google Shape;1187;p14"/>
          <p:cNvGrpSpPr/>
          <p:nvPr/>
        </p:nvGrpSpPr>
        <p:grpSpPr>
          <a:xfrm>
            <a:off x="228600" y="2711014"/>
            <a:ext cx="2259859" cy="2188031"/>
            <a:chOff x="0" y="0"/>
            <a:chExt cx="2259858" cy="2188029"/>
          </a:xfrm>
        </p:grpSpPr>
        <p:sp>
          <p:nvSpPr>
            <p:cNvPr id="1188" name="Google Shape;1188;p14"/>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9" name="Google Shape;1189;p14" descr="image17.jpeg"/>
            <p:cNvPicPr preferRelativeResize="0"/>
            <p:nvPr/>
          </p:nvPicPr>
          <p:blipFill rotWithShape="1">
            <a:blip r:embed="rId8">
              <a:alphaModFix/>
            </a:blip>
            <a:srcRect t="15563" b="15563"/>
            <a:stretch/>
          </p:blipFill>
          <p:spPr>
            <a:xfrm>
              <a:off x="0" y="0"/>
              <a:ext cx="2259858" cy="2188028"/>
            </a:xfrm>
            <a:prstGeom prst="rect">
              <a:avLst/>
            </a:prstGeom>
            <a:noFill/>
            <a:ln>
              <a:noFill/>
            </a:ln>
          </p:spPr>
        </p:pic>
      </p:grpSp>
      <p:grpSp>
        <p:nvGrpSpPr>
          <p:cNvPr id="1190" name="Google Shape;1190;p14"/>
          <p:cNvGrpSpPr/>
          <p:nvPr/>
        </p:nvGrpSpPr>
        <p:grpSpPr>
          <a:xfrm>
            <a:off x="228598" y="7641772"/>
            <a:ext cx="2259862" cy="2188030"/>
            <a:chOff x="-1" y="0"/>
            <a:chExt cx="2259860" cy="2188029"/>
          </a:xfrm>
        </p:grpSpPr>
        <p:sp>
          <p:nvSpPr>
            <p:cNvPr id="1191" name="Google Shape;1191;p14"/>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2" name="Google Shape;1192;p14" descr="image14.jpeg"/>
            <p:cNvPicPr preferRelativeResize="0"/>
            <p:nvPr/>
          </p:nvPicPr>
          <p:blipFill rotWithShape="1">
            <a:blip r:embed="rId9">
              <a:alphaModFix/>
            </a:blip>
            <a:srcRect l="15578" r="15578"/>
            <a:stretch/>
          </p:blipFill>
          <p:spPr>
            <a:xfrm>
              <a:off x="-1" y="0"/>
              <a:ext cx="2259860" cy="2188029"/>
            </a:xfrm>
            <a:prstGeom prst="rect">
              <a:avLst/>
            </a:prstGeom>
            <a:noFill/>
            <a:ln>
              <a:noFill/>
            </a:ln>
          </p:spPr>
        </p:pic>
      </p:grpSp>
      <p:grpSp>
        <p:nvGrpSpPr>
          <p:cNvPr id="1193" name="Google Shape;1193;p14"/>
          <p:cNvGrpSpPr/>
          <p:nvPr/>
        </p:nvGrpSpPr>
        <p:grpSpPr>
          <a:xfrm>
            <a:off x="2764558" y="7641772"/>
            <a:ext cx="2259861" cy="2188030"/>
            <a:chOff x="0" y="0"/>
            <a:chExt cx="2259859" cy="2188029"/>
          </a:xfrm>
        </p:grpSpPr>
        <p:sp>
          <p:nvSpPr>
            <p:cNvPr id="1194" name="Google Shape;1194;p14"/>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5" name="Google Shape;1195;p14" descr="image20.jpeg"/>
            <p:cNvPicPr preferRelativeResize="0"/>
            <p:nvPr/>
          </p:nvPicPr>
          <p:blipFill rotWithShape="1">
            <a:blip r:embed="rId10">
              <a:alphaModFix/>
            </a:blip>
            <a:srcRect l="15625" r="15626"/>
            <a:stretch/>
          </p:blipFill>
          <p:spPr>
            <a:xfrm>
              <a:off x="0" y="0"/>
              <a:ext cx="2259859" cy="2188029"/>
            </a:xfrm>
            <a:prstGeom prst="rect">
              <a:avLst/>
            </a:prstGeom>
            <a:noFill/>
            <a:ln>
              <a:noFill/>
            </a:ln>
          </p:spPr>
        </p:pic>
      </p:grpSp>
      <p:grpSp>
        <p:nvGrpSpPr>
          <p:cNvPr id="1196" name="Google Shape;1196;p14"/>
          <p:cNvGrpSpPr/>
          <p:nvPr/>
        </p:nvGrpSpPr>
        <p:grpSpPr>
          <a:xfrm>
            <a:off x="5300517" y="7641772"/>
            <a:ext cx="2243284" cy="2188030"/>
            <a:chOff x="0" y="0"/>
            <a:chExt cx="2243283" cy="2188029"/>
          </a:xfrm>
        </p:grpSpPr>
        <p:sp>
          <p:nvSpPr>
            <p:cNvPr id="1197" name="Google Shape;1197;p14"/>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8" name="Google Shape;1198;p14" descr="image25.jpeg"/>
            <p:cNvPicPr preferRelativeResize="0"/>
            <p:nvPr/>
          </p:nvPicPr>
          <p:blipFill rotWithShape="1">
            <a:blip r:embed="rId11">
              <a:alphaModFix/>
            </a:blip>
            <a:srcRect l="23078" r="23078"/>
            <a:stretch/>
          </p:blipFill>
          <p:spPr>
            <a:xfrm>
              <a:off x="0" y="0"/>
              <a:ext cx="2243283" cy="2188029"/>
            </a:xfrm>
            <a:prstGeom prst="rect">
              <a:avLst/>
            </a:prstGeom>
            <a:noFill/>
            <a:ln>
              <a:noFill/>
            </a:ln>
          </p:spPr>
        </p:pic>
      </p:grpSp>
      <p:sp>
        <p:nvSpPr>
          <p:cNvPr id="1199" name="Google Shape;1199;p14"/>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a:latin typeface="Verdana"/>
                <a:ea typeface="Verdana"/>
                <a:cs typeface="Verdana"/>
                <a:sym typeface="Verdana"/>
              </a:rPr>
              <a:t>1</a:t>
            </a:r>
            <a:endParaRPr>
              <a:latin typeface="Verdana"/>
              <a:ea typeface="Verdana"/>
              <a:cs typeface="Verdana"/>
              <a:sym typeface="Verdana"/>
            </a:endParaRPr>
          </a:p>
        </p:txBody>
      </p:sp>
      <p:sp>
        <p:nvSpPr>
          <p:cNvPr id="1200" name="Google Shape;1200;p14"/>
          <p:cNvSpPr txBox="1">
            <a:spLocks noGrp="1"/>
          </p:cNvSpPr>
          <p:nvPr>
            <p:ph type="body" idx="14"/>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2</a:t>
            </a:r>
            <a:endParaRPr>
              <a:latin typeface="Verdana"/>
              <a:ea typeface="Verdana"/>
              <a:cs typeface="Verdana"/>
              <a:sym typeface="Verdana"/>
            </a:endParaRPr>
          </a:p>
        </p:txBody>
      </p:sp>
      <p:sp>
        <p:nvSpPr>
          <p:cNvPr id="1201" name="Google Shape;1201;p14"/>
          <p:cNvSpPr txBox="1">
            <a:spLocks noGrp="1"/>
          </p:cNvSpPr>
          <p:nvPr>
            <p:ph type="body" idx="15"/>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3</a:t>
            </a:r>
            <a:endParaRPr>
              <a:latin typeface="Verdana"/>
              <a:ea typeface="Verdana"/>
              <a:cs typeface="Verdana"/>
              <a:sym typeface="Verdana"/>
            </a:endParaRPr>
          </a:p>
        </p:txBody>
      </p:sp>
      <p:sp>
        <p:nvSpPr>
          <p:cNvPr id="1202" name="Google Shape;1202;p14"/>
          <p:cNvSpPr txBox="1">
            <a:spLocks noGrp="1"/>
          </p:cNvSpPr>
          <p:nvPr>
            <p:ph type="body" idx="16"/>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4</a:t>
            </a:r>
            <a:endParaRPr>
              <a:latin typeface="Verdana"/>
              <a:ea typeface="Verdana"/>
              <a:cs typeface="Verdana"/>
              <a:sym typeface="Verdana"/>
            </a:endParaRPr>
          </a:p>
        </p:txBody>
      </p:sp>
      <p:sp>
        <p:nvSpPr>
          <p:cNvPr id="1203" name="Google Shape;1203;p14"/>
          <p:cNvSpPr txBox="1">
            <a:spLocks noGrp="1"/>
          </p:cNvSpPr>
          <p:nvPr>
            <p:ph type="body" idx="17"/>
          </p:nvPr>
        </p:nvSpPr>
        <p:spPr>
          <a:xfrm>
            <a:off x="7138496"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5</a:t>
            </a:r>
            <a:endParaRPr>
              <a:latin typeface="Verdana"/>
              <a:ea typeface="Verdana"/>
              <a:cs typeface="Verdana"/>
              <a:sym typeface="Verdana"/>
            </a:endParaRPr>
          </a:p>
        </p:txBody>
      </p:sp>
      <p:sp>
        <p:nvSpPr>
          <p:cNvPr id="1204" name="Google Shape;1204;p14"/>
          <p:cNvSpPr txBox="1">
            <a:spLocks noGrp="1"/>
          </p:cNvSpPr>
          <p:nvPr>
            <p:ph type="body" idx="18"/>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6</a:t>
            </a:r>
            <a:endParaRPr>
              <a:latin typeface="Verdana"/>
              <a:ea typeface="Verdana"/>
              <a:cs typeface="Verdana"/>
              <a:sym typeface="Verdana"/>
            </a:endParaRPr>
          </a:p>
        </p:txBody>
      </p:sp>
      <p:sp>
        <p:nvSpPr>
          <p:cNvPr id="1205" name="Google Shape;1205;p14"/>
          <p:cNvSpPr txBox="1">
            <a:spLocks noGrp="1"/>
          </p:cNvSpPr>
          <p:nvPr>
            <p:ph type="body" idx="19"/>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7</a:t>
            </a:r>
            <a:endParaRPr>
              <a:latin typeface="Verdana"/>
              <a:ea typeface="Verdana"/>
              <a:cs typeface="Verdana"/>
              <a:sym typeface="Verdana"/>
            </a:endParaRPr>
          </a:p>
        </p:txBody>
      </p:sp>
      <p:sp>
        <p:nvSpPr>
          <p:cNvPr id="1206" name="Google Shape;1206;p14"/>
          <p:cNvSpPr txBox="1">
            <a:spLocks noGrp="1"/>
          </p:cNvSpPr>
          <p:nvPr>
            <p:ph type="body" idx="20"/>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8</a:t>
            </a:r>
            <a:endParaRPr>
              <a:latin typeface="Verdana"/>
              <a:ea typeface="Verdana"/>
              <a:cs typeface="Verdana"/>
              <a:sym typeface="Verdana"/>
            </a:endParaRPr>
          </a:p>
        </p:txBody>
      </p:sp>
      <p:sp>
        <p:nvSpPr>
          <p:cNvPr id="1207" name="Google Shape;1207;p14"/>
          <p:cNvSpPr txBox="1">
            <a:spLocks noGrp="1"/>
          </p:cNvSpPr>
          <p:nvPr>
            <p:ph type="body" idx="21"/>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9</a:t>
            </a:r>
            <a:endParaRPr>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grpSp>
        <p:nvGrpSpPr>
          <p:cNvPr id="1212" name="Google Shape;1212;p15"/>
          <p:cNvGrpSpPr/>
          <p:nvPr/>
        </p:nvGrpSpPr>
        <p:grpSpPr>
          <a:xfrm>
            <a:off x="228600" y="250371"/>
            <a:ext cx="2259859" cy="2188031"/>
            <a:chOff x="0" y="0"/>
            <a:chExt cx="2259858" cy="2188029"/>
          </a:xfrm>
        </p:grpSpPr>
        <p:sp>
          <p:nvSpPr>
            <p:cNvPr id="1213" name="Google Shape;1213;p15"/>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4" name="Google Shape;1214;p15" descr="image7.jpeg"/>
            <p:cNvPicPr preferRelativeResize="0"/>
            <p:nvPr/>
          </p:nvPicPr>
          <p:blipFill rotWithShape="1">
            <a:blip r:embed="rId3">
              <a:alphaModFix/>
            </a:blip>
            <a:srcRect t="1615" b="1614"/>
            <a:stretch/>
          </p:blipFill>
          <p:spPr>
            <a:xfrm>
              <a:off x="0" y="0"/>
              <a:ext cx="2259858" cy="2188029"/>
            </a:xfrm>
            <a:prstGeom prst="rect">
              <a:avLst/>
            </a:prstGeom>
            <a:noFill/>
            <a:ln>
              <a:noFill/>
            </a:ln>
          </p:spPr>
        </p:pic>
      </p:grpSp>
      <p:grpSp>
        <p:nvGrpSpPr>
          <p:cNvPr id="1215" name="Google Shape;1215;p15"/>
          <p:cNvGrpSpPr/>
          <p:nvPr/>
        </p:nvGrpSpPr>
        <p:grpSpPr>
          <a:xfrm>
            <a:off x="2764557" y="250371"/>
            <a:ext cx="2259860" cy="2188031"/>
            <a:chOff x="-1" y="0"/>
            <a:chExt cx="2259859" cy="2188029"/>
          </a:xfrm>
        </p:grpSpPr>
        <p:sp>
          <p:nvSpPr>
            <p:cNvPr id="1216" name="Google Shape;1216;p15"/>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7" name="Google Shape;1217;p15" descr="image4.jpeg"/>
            <p:cNvPicPr preferRelativeResize="0"/>
            <p:nvPr/>
          </p:nvPicPr>
          <p:blipFill rotWithShape="1">
            <a:blip r:embed="rId4">
              <a:alphaModFix/>
            </a:blip>
            <a:srcRect l="9605" r="9605"/>
            <a:stretch/>
          </p:blipFill>
          <p:spPr>
            <a:xfrm>
              <a:off x="-1" y="0"/>
              <a:ext cx="2259859" cy="2188029"/>
            </a:xfrm>
            <a:prstGeom prst="rect">
              <a:avLst/>
            </a:prstGeom>
            <a:noFill/>
            <a:ln>
              <a:noFill/>
            </a:ln>
          </p:spPr>
        </p:pic>
      </p:grpSp>
      <p:grpSp>
        <p:nvGrpSpPr>
          <p:cNvPr id="1218" name="Google Shape;1218;p15"/>
          <p:cNvGrpSpPr/>
          <p:nvPr/>
        </p:nvGrpSpPr>
        <p:grpSpPr>
          <a:xfrm>
            <a:off x="5300516" y="250371"/>
            <a:ext cx="2243286" cy="2188031"/>
            <a:chOff x="-1" y="0"/>
            <a:chExt cx="2243284" cy="2188029"/>
          </a:xfrm>
        </p:grpSpPr>
        <p:sp>
          <p:nvSpPr>
            <p:cNvPr id="1219" name="Google Shape;1219;p15"/>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0" name="Google Shape;1220;p15" descr="image18.jpeg"/>
            <p:cNvPicPr preferRelativeResize="0"/>
            <p:nvPr/>
          </p:nvPicPr>
          <p:blipFill rotWithShape="1">
            <a:blip r:embed="rId5">
              <a:alphaModFix/>
            </a:blip>
            <a:srcRect l="15800" r="15800"/>
            <a:stretch/>
          </p:blipFill>
          <p:spPr>
            <a:xfrm>
              <a:off x="-1" y="0"/>
              <a:ext cx="2243284" cy="2188029"/>
            </a:xfrm>
            <a:prstGeom prst="rect">
              <a:avLst/>
            </a:prstGeom>
            <a:noFill/>
            <a:ln>
              <a:noFill/>
            </a:ln>
          </p:spPr>
        </p:pic>
      </p:grpSp>
      <p:grpSp>
        <p:nvGrpSpPr>
          <p:cNvPr id="1221" name="Google Shape;1221;p15"/>
          <p:cNvGrpSpPr/>
          <p:nvPr/>
        </p:nvGrpSpPr>
        <p:grpSpPr>
          <a:xfrm>
            <a:off x="228600" y="2711014"/>
            <a:ext cx="2259859" cy="2188031"/>
            <a:chOff x="0" y="0"/>
            <a:chExt cx="2259858" cy="2188029"/>
          </a:xfrm>
        </p:grpSpPr>
        <p:sp>
          <p:nvSpPr>
            <p:cNvPr id="1222" name="Google Shape;1222;p15"/>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3" name="Google Shape;1223;p15" descr="image17.jpeg"/>
            <p:cNvPicPr preferRelativeResize="0"/>
            <p:nvPr/>
          </p:nvPicPr>
          <p:blipFill rotWithShape="1">
            <a:blip r:embed="rId6">
              <a:alphaModFix/>
            </a:blip>
            <a:srcRect t="15563" b="15563"/>
            <a:stretch/>
          </p:blipFill>
          <p:spPr>
            <a:xfrm>
              <a:off x="0" y="0"/>
              <a:ext cx="2259858" cy="2188028"/>
            </a:xfrm>
            <a:prstGeom prst="rect">
              <a:avLst/>
            </a:prstGeom>
            <a:noFill/>
            <a:ln>
              <a:noFill/>
            </a:ln>
          </p:spPr>
        </p:pic>
      </p:grpSp>
      <p:grpSp>
        <p:nvGrpSpPr>
          <p:cNvPr id="1224" name="Google Shape;1224;p15"/>
          <p:cNvGrpSpPr/>
          <p:nvPr/>
        </p:nvGrpSpPr>
        <p:grpSpPr>
          <a:xfrm>
            <a:off x="228600" y="5171657"/>
            <a:ext cx="2259859" cy="2197502"/>
            <a:chOff x="0" y="0"/>
            <a:chExt cx="2259858" cy="2197500"/>
          </a:xfrm>
        </p:grpSpPr>
        <p:sp>
          <p:nvSpPr>
            <p:cNvPr id="1225" name="Google Shape;1225;p15"/>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6" name="Google Shape;1226;p15" descr="image19.png"/>
            <p:cNvPicPr preferRelativeResize="0"/>
            <p:nvPr/>
          </p:nvPicPr>
          <p:blipFill rotWithShape="1">
            <a:blip r:embed="rId7">
              <a:alphaModFix/>
            </a:blip>
            <a:srcRect t="4128" b="4127"/>
            <a:stretch/>
          </p:blipFill>
          <p:spPr>
            <a:xfrm>
              <a:off x="0" y="0"/>
              <a:ext cx="2259858" cy="2197500"/>
            </a:xfrm>
            <a:prstGeom prst="rect">
              <a:avLst/>
            </a:prstGeom>
            <a:noFill/>
            <a:ln>
              <a:noFill/>
            </a:ln>
          </p:spPr>
        </p:pic>
      </p:grpSp>
      <p:grpSp>
        <p:nvGrpSpPr>
          <p:cNvPr id="1227" name="Google Shape;1227;p15"/>
          <p:cNvGrpSpPr/>
          <p:nvPr/>
        </p:nvGrpSpPr>
        <p:grpSpPr>
          <a:xfrm>
            <a:off x="228598" y="7641772"/>
            <a:ext cx="2259862" cy="2188030"/>
            <a:chOff x="-1" y="0"/>
            <a:chExt cx="2259860" cy="2188029"/>
          </a:xfrm>
        </p:grpSpPr>
        <p:sp>
          <p:nvSpPr>
            <p:cNvPr id="1228" name="Google Shape;1228;p15"/>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9" name="Google Shape;1229;p15" descr="image14.jpeg"/>
            <p:cNvPicPr preferRelativeResize="0"/>
            <p:nvPr/>
          </p:nvPicPr>
          <p:blipFill rotWithShape="1">
            <a:blip r:embed="rId8">
              <a:alphaModFix/>
            </a:blip>
            <a:srcRect l="15578" r="15578"/>
            <a:stretch/>
          </p:blipFill>
          <p:spPr>
            <a:xfrm>
              <a:off x="-1" y="0"/>
              <a:ext cx="2259860" cy="2188029"/>
            </a:xfrm>
            <a:prstGeom prst="rect">
              <a:avLst/>
            </a:prstGeom>
            <a:noFill/>
            <a:ln>
              <a:noFill/>
            </a:ln>
          </p:spPr>
        </p:pic>
      </p:grpSp>
      <p:grpSp>
        <p:nvGrpSpPr>
          <p:cNvPr id="1230" name="Google Shape;1230;p15"/>
          <p:cNvGrpSpPr/>
          <p:nvPr/>
        </p:nvGrpSpPr>
        <p:grpSpPr>
          <a:xfrm>
            <a:off x="2764558" y="7641772"/>
            <a:ext cx="2259861" cy="2188030"/>
            <a:chOff x="0" y="0"/>
            <a:chExt cx="2259859" cy="2188029"/>
          </a:xfrm>
        </p:grpSpPr>
        <p:sp>
          <p:nvSpPr>
            <p:cNvPr id="1231" name="Google Shape;1231;p15"/>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32" name="Google Shape;1232;p15" descr="image20.jpeg"/>
            <p:cNvPicPr preferRelativeResize="0"/>
            <p:nvPr/>
          </p:nvPicPr>
          <p:blipFill rotWithShape="1">
            <a:blip r:embed="rId9">
              <a:alphaModFix/>
            </a:blip>
            <a:srcRect l="15625" r="15626"/>
            <a:stretch/>
          </p:blipFill>
          <p:spPr>
            <a:xfrm>
              <a:off x="0" y="0"/>
              <a:ext cx="2259859" cy="2188029"/>
            </a:xfrm>
            <a:prstGeom prst="rect">
              <a:avLst/>
            </a:prstGeom>
            <a:noFill/>
            <a:ln>
              <a:noFill/>
            </a:ln>
          </p:spPr>
        </p:pic>
      </p:grpSp>
      <p:grpSp>
        <p:nvGrpSpPr>
          <p:cNvPr id="1233" name="Google Shape;1233;p15"/>
          <p:cNvGrpSpPr/>
          <p:nvPr/>
        </p:nvGrpSpPr>
        <p:grpSpPr>
          <a:xfrm>
            <a:off x="5300517" y="7641772"/>
            <a:ext cx="2243284" cy="2188030"/>
            <a:chOff x="0" y="0"/>
            <a:chExt cx="2243283" cy="2188029"/>
          </a:xfrm>
        </p:grpSpPr>
        <p:sp>
          <p:nvSpPr>
            <p:cNvPr id="1234" name="Google Shape;1234;p15"/>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35" name="Google Shape;1235;p15" descr="image25.jpeg"/>
            <p:cNvPicPr preferRelativeResize="0"/>
            <p:nvPr/>
          </p:nvPicPr>
          <p:blipFill rotWithShape="1">
            <a:blip r:embed="rId10">
              <a:alphaModFix/>
            </a:blip>
            <a:srcRect l="23078" r="23078"/>
            <a:stretch/>
          </p:blipFill>
          <p:spPr>
            <a:xfrm>
              <a:off x="0" y="0"/>
              <a:ext cx="2243283" cy="2188029"/>
            </a:xfrm>
            <a:prstGeom prst="rect">
              <a:avLst/>
            </a:prstGeom>
            <a:noFill/>
            <a:ln>
              <a:noFill/>
            </a:ln>
          </p:spPr>
        </p:pic>
      </p:grpSp>
      <p:sp>
        <p:nvSpPr>
          <p:cNvPr id="1236" name="Google Shape;1236;p15"/>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a:t>
            </a:r>
            <a:endParaRPr/>
          </a:p>
        </p:txBody>
      </p:sp>
      <p:sp>
        <p:nvSpPr>
          <p:cNvPr id="1237" name="Google Shape;1237;p15"/>
          <p:cNvSpPr txBox="1">
            <a:spLocks noGrp="1"/>
          </p:cNvSpPr>
          <p:nvPr>
            <p:ph type="body" idx="13"/>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2</a:t>
            </a:r>
            <a:endParaRPr/>
          </a:p>
        </p:txBody>
      </p:sp>
      <p:sp>
        <p:nvSpPr>
          <p:cNvPr id="1238" name="Google Shape;1238;p15"/>
          <p:cNvSpPr txBox="1">
            <a:spLocks noGrp="1"/>
          </p:cNvSpPr>
          <p:nvPr>
            <p:ph type="body" idx="14"/>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3</a:t>
            </a:r>
            <a:endParaRPr/>
          </a:p>
        </p:txBody>
      </p:sp>
      <p:sp>
        <p:nvSpPr>
          <p:cNvPr id="1239" name="Google Shape;1239;p15"/>
          <p:cNvSpPr txBox="1">
            <a:spLocks noGrp="1"/>
          </p:cNvSpPr>
          <p:nvPr>
            <p:ph type="body" idx="15"/>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4</a:t>
            </a:r>
            <a:endParaRPr/>
          </a:p>
        </p:txBody>
      </p:sp>
      <p:sp>
        <p:nvSpPr>
          <p:cNvPr id="1240" name="Google Shape;1240;p15"/>
          <p:cNvSpPr txBox="1">
            <a:spLocks noGrp="1"/>
          </p:cNvSpPr>
          <p:nvPr>
            <p:ph type="body" idx="16"/>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5</a:t>
            </a:r>
            <a:endParaRPr/>
          </a:p>
        </p:txBody>
      </p:sp>
      <p:sp>
        <p:nvSpPr>
          <p:cNvPr id="1241" name="Google Shape;1241;p15"/>
          <p:cNvSpPr txBox="1">
            <a:spLocks noGrp="1"/>
          </p:cNvSpPr>
          <p:nvPr>
            <p:ph type="body" idx="17"/>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6</a:t>
            </a:r>
            <a:endParaRPr/>
          </a:p>
        </p:txBody>
      </p:sp>
      <p:sp>
        <p:nvSpPr>
          <p:cNvPr id="1242" name="Google Shape;1242;p15"/>
          <p:cNvSpPr txBox="1">
            <a:spLocks noGrp="1"/>
          </p:cNvSpPr>
          <p:nvPr>
            <p:ph type="body" idx="18"/>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7</a:t>
            </a:r>
            <a:endParaRPr/>
          </a:p>
        </p:txBody>
      </p:sp>
      <p:sp>
        <p:nvSpPr>
          <p:cNvPr id="1243" name="Google Shape;1243;p15"/>
          <p:cNvSpPr txBox="1">
            <a:spLocks noGrp="1"/>
          </p:cNvSpPr>
          <p:nvPr>
            <p:ph type="body" idx="19"/>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8</a:t>
            </a:r>
            <a:endParaRPr/>
          </a:p>
        </p:txBody>
      </p:sp>
      <p:sp>
        <p:nvSpPr>
          <p:cNvPr id="1244" name="Google Shape;1244;p15"/>
          <p:cNvSpPr txBox="1"/>
          <p:nvPr/>
        </p:nvSpPr>
        <p:spPr>
          <a:xfrm>
            <a:off x="2764550" y="2699325"/>
            <a:ext cx="4779300" cy="46794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Verdana"/>
              <a:buAutoNum type="arabicPeriod"/>
            </a:pPr>
            <a:r>
              <a:rPr lang="en-US" sz="800">
                <a:latin typeface="Verdana"/>
                <a:ea typeface="Verdana"/>
                <a:cs typeface="Verdana"/>
                <a:sym typeface="Verdana"/>
              </a:rPr>
              <a:t>Praesent ullamcorper convallis</a:t>
            </a:r>
            <a:r>
              <a:rPr lang="en-US" sz="1100">
                <a:latin typeface="Verdana"/>
                <a:ea typeface="Verdana"/>
                <a:cs typeface="Verdana"/>
                <a:sym typeface="Verdana"/>
              </a:rPr>
              <a:t> </a:t>
            </a:r>
            <a:r>
              <a:rPr lang="en-US" sz="700">
                <a:latin typeface="Verdana"/>
                <a:ea typeface="Verdana"/>
                <a:cs typeface="Verdana"/>
                <a:sym typeface="Verdana"/>
              </a:rPr>
              <a:t>Vitae consequat leo finibus sed. Fusce libero eros, ultricies non. </a:t>
            </a:r>
            <a:endParaRPr sz="700">
              <a:latin typeface="Verdana"/>
              <a:ea typeface="Verdana"/>
              <a:cs typeface="Verdana"/>
              <a:sym typeface="Verdana"/>
            </a:endParaRPr>
          </a:p>
          <a:p>
            <a:pPr marL="457200" lvl="0" indent="0" algn="l" rtl="0">
              <a:spcBef>
                <a:spcPts val="0"/>
              </a:spcBef>
              <a:spcAft>
                <a:spcPts val="0"/>
              </a:spcAft>
              <a:buNone/>
            </a:pPr>
            <a:r>
              <a:rPr lang="en-US" sz="1000">
                <a:solidFill>
                  <a:schemeClr val="accent6"/>
                </a:solidFill>
                <a:latin typeface="Verdana"/>
                <a:ea typeface="Verdana"/>
                <a:cs typeface="Verdana"/>
                <a:sym typeface="Verdana"/>
              </a:rPr>
              <a:t>Item #012345 | $9.99</a:t>
            </a:r>
            <a:endParaRPr sz="1000">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800">
                <a:solidFill>
                  <a:schemeClr val="dk1"/>
                </a:solidFill>
                <a:latin typeface="Verdana"/>
                <a:ea typeface="Verdana"/>
                <a:cs typeface="Verdana"/>
                <a:sym typeface="Verdana"/>
              </a:rPr>
              <a:t>Praesent ullamcorper convallis</a:t>
            </a:r>
            <a:r>
              <a:rPr lang="en-US" sz="1100">
                <a:solidFill>
                  <a:schemeClr val="dk1"/>
                </a:solidFill>
                <a:latin typeface="Verdana"/>
                <a:ea typeface="Verdana"/>
                <a:cs typeface="Verdana"/>
                <a:sym typeface="Verdana"/>
              </a:rPr>
              <a:t> </a:t>
            </a:r>
            <a:r>
              <a:rPr lang="en-US" sz="700">
                <a:solidFill>
                  <a:schemeClr val="dk1"/>
                </a:solidFill>
                <a:latin typeface="Verdana"/>
                <a:ea typeface="Verdana"/>
                <a:cs typeface="Verdana"/>
                <a:sym typeface="Verdana"/>
              </a:rPr>
              <a:t>Vitae consequat leo finibus sed. Fusce libero eros, ultricies non. </a:t>
            </a:r>
            <a:endParaRPr sz="1000">
              <a:solidFill>
                <a:schemeClr val="accent6"/>
              </a:solidFill>
              <a:latin typeface="Verdana"/>
              <a:ea typeface="Verdana"/>
              <a:cs typeface="Verdana"/>
              <a:sym typeface="Verdana"/>
            </a:endParaRPr>
          </a:p>
          <a:p>
            <a:pPr marL="457200" lvl="0" indent="0" algn="l" rtl="0">
              <a:spcBef>
                <a:spcPts val="0"/>
              </a:spcBef>
              <a:spcAft>
                <a:spcPts val="0"/>
              </a:spcAft>
              <a:buNone/>
            </a:pPr>
            <a:r>
              <a:rPr lang="en-US" sz="1000">
                <a:solidFill>
                  <a:schemeClr val="accent6"/>
                </a:solidFill>
                <a:latin typeface="Verdana"/>
                <a:ea typeface="Verdana"/>
                <a:cs typeface="Verdana"/>
                <a:sym typeface="Verdana"/>
              </a:rPr>
              <a:t>Item</a:t>
            </a:r>
            <a:r>
              <a:rPr lang="en-US" sz="600">
                <a:solidFill>
                  <a:schemeClr val="accent6"/>
                </a:solidFill>
                <a:latin typeface="Verdana"/>
                <a:ea typeface="Verdana"/>
                <a:cs typeface="Verdana"/>
                <a:sym typeface="Verdana"/>
              </a:rPr>
              <a:t> </a:t>
            </a:r>
            <a:r>
              <a:rPr lang="en-US" sz="1000">
                <a:solidFill>
                  <a:schemeClr val="accent6"/>
                </a:solidFill>
                <a:latin typeface="Verdana"/>
                <a:ea typeface="Verdana"/>
                <a:cs typeface="Verdana"/>
                <a:sym typeface="Verdana"/>
              </a:rPr>
              <a:t>#012345 | $9.99</a:t>
            </a:r>
            <a:endParaRPr sz="1000">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800">
                <a:solidFill>
                  <a:schemeClr val="dk1"/>
                </a:solidFill>
                <a:latin typeface="Verdana"/>
                <a:ea typeface="Verdana"/>
                <a:cs typeface="Verdana"/>
                <a:sym typeface="Verdana"/>
              </a:rPr>
              <a:t>Praesent ullamcorper convallis</a:t>
            </a:r>
            <a:r>
              <a:rPr lang="en-US" sz="1100">
                <a:solidFill>
                  <a:schemeClr val="dk1"/>
                </a:solidFill>
                <a:latin typeface="Verdana"/>
                <a:ea typeface="Verdana"/>
                <a:cs typeface="Verdana"/>
                <a:sym typeface="Verdana"/>
              </a:rPr>
              <a:t> </a:t>
            </a:r>
            <a:r>
              <a:rPr lang="en-US" sz="700">
                <a:solidFill>
                  <a:schemeClr val="dk1"/>
                </a:solidFill>
                <a:latin typeface="Verdana"/>
                <a:ea typeface="Verdana"/>
                <a:cs typeface="Verdana"/>
                <a:sym typeface="Verdana"/>
              </a:rPr>
              <a:t>Vitae consequat leo finibus sed. Fusce libero eros, ultricies non. </a:t>
            </a:r>
            <a:endParaRPr sz="700">
              <a:solidFill>
                <a:schemeClr val="dk1"/>
              </a:solidFill>
              <a:latin typeface="Verdana"/>
              <a:ea typeface="Verdana"/>
              <a:cs typeface="Verdana"/>
              <a:sym typeface="Verdana"/>
            </a:endParaRPr>
          </a:p>
          <a:p>
            <a:pPr marL="457200" lvl="0" indent="0" algn="l" rtl="0">
              <a:spcBef>
                <a:spcPts val="0"/>
              </a:spcBef>
              <a:spcAft>
                <a:spcPts val="0"/>
              </a:spcAft>
              <a:buNone/>
            </a:pPr>
            <a:r>
              <a:rPr lang="en-US" sz="1000">
                <a:solidFill>
                  <a:schemeClr val="accent6"/>
                </a:solidFill>
                <a:latin typeface="Verdana"/>
                <a:ea typeface="Verdana"/>
                <a:cs typeface="Verdana"/>
                <a:sym typeface="Verdana"/>
              </a:rPr>
              <a:t>Item</a:t>
            </a:r>
            <a:r>
              <a:rPr lang="en-US" sz="700">
                <a:solidFill>
                  <a:schemeClr val="accent6"/>
                </a:solidFill>
                <a:latin typeface="Verdana"/>
                <a:ea typeface="Verdana"/>
                <a:cs typeface="Verdana"/>
                <a:sym typeface="Verdana"/>
              </a:rPr>
              <a:t> </a:t>
            </a:r>
            <a:r>
              <a:rPr lang="en-US" sz="1100">
                <a:solidFill>
                  <a:schemeClr val="accent6"/>
                </a:solidFill>
                <a:latin typeface="Verdana"/>
                <a:ea typeface="Verdana"/>
                <a:cs typeface="Verdana"/>
                <a:sym typeface="Verdana"/>
              </a:rPr>
              <a:t>#012345 | $9.99</a:t>
            </a:r>
            <a:endParaRPr sz="1100">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800">
                <a:solidFill>
                  <a:schemeClr val="dk1"/>
                </a:solidFill>
                <a:latin typeface="Verdana"/>
                <a:ea typeface="Verdana"/>
                <a:cs typeface="Verdana"/>
                <a:sym typeface="Verdana"/>
              </a:rPr>
              <a:t>Praesent ullamcorper convallis</a:t>
            </a:r>
            <a:r>
              <a:rPr lang="en-US" sz="1100">
                <a:solidFill>
                  <a:schemeClr val="dk1"/>
                </a:solidFill>
                <a:latin typeface="Verdana"/>
                <a:ea typeface="Verdana"/>
                <a:cs typeface="Verdana"/>
                <a:sym typeface="Verdana"/>
              </a:rPr>
              <a:t> </a:t>
            </a:r>
            <a:r>
              <a:rPr lang="en-US" sz="700">
                <a:solidFill>
                  <a:schemeClr val="dk1"/>
                </a:solidFill>
                <a:latin typeface="Verdana"/>
                <a:ea typeface="Verdana"/>
                <a:cs typeface="Verdana"/>
                <a:sym typeface="Verdana"/>
              </a:rPr>
              <a:t>Vitae consequat leo finibus sed. Fusce libero eros, ultricies non. </a:t>
            </a:r>
            <a:endParaRPr sz="700">
              <a:solidFill>
                <a:schemeClr val="dk1"/>
              </a:solidFill>
              <a:latin typeface="Verdana"/>
              <a:ea typeface="Verdana"/>
              <a:cs typeface="Verdana"/>
              <a:sym typeface="Verdana"/>
            </a:endParaRPr>
          </a:p>
          <a:p>
            <a:pPr marL="457200" lvl="0" indent="0" algn="l" rtl="0">
              <a:spcBef>
                <a:spcPts val="0"/>
              </a:spcBef>
              <a:spcAft>
                <a:spcPts val="0"/>
              </a:spcAft>
              <a:buNone/>
            </a:pPr>
            <a:r>
              <a:rPr lang="en-US" sz="1000">
                <a:solidFill>
                  <a:schemeClr val="accent6"/>
                </a:solidFill>
                <a:latin typeface="Verdana"/>
                <a:ea typeface="Verdana"/>
                <a:cs typeface="Verdana"/>
                <a:sym typeface="Verdana"/>
              </a:rPr>
              <a:t>Item #012345 | $9.99</a:t>
            </a:r>
            <a:endParaRPr sz="1000">
              <a:solidFill>
                <a:schemeClr val="accent6"/>
              </a:solidFill>
              <a:latin typeface="Verdana"/>
              <a:ea typeface="Verdana"/>
              <a:cs typeface="Verdana"/>
              <a:sym typeface="Verdana"/>
            </a:endParaRPr>
          </a:p>
          <a:p>
            <a:pPr marL="457200" lvl="0" indent="0" algn="l" rtl="0">
              <a:spcBef>
                <a:spcPts val="0"/>
              </a:spcBef>
              <a:spcAft>
                <a:spcPts val="0"/>
              </a:spcAft>
              <a:buNone/>
            </a:pPr>
            <a:endParaRPr sz="1000">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800">
                <a:solidFill>
                  <a:schemeClr val="dk1"/>
                </a:solidFill>
                <a:latin typeface="Verdana"/>
                <a:ea typeface="Verdana"/>
                <a:cs typeface="Verdana"/>
                <a:sym typeface="Verdana"/>
              </a:rPr>
              <a:t>Praesent ullamcorper convallis</a:t>
            </a:r>
            <a:r>
              <a:rPr lang="en-US" sz="1100">
                <a:solidFill>
                  <a:schemeClr val="dk1"/>
                </a:solidFill>
                <a:latin typeface="Verdana"/>
                <a:ea typeface="Verdana"/>
                <a:cs typeface="Verdana"/>
                <a:sym typeface="Verdana"/>
              </a:rPr>
              <a:t> </a:t>
            </a:r>
            <a:r>
              <a:rPr lang="en-US" sz="700">
                <a:solidFill>
                  <a:schemeClr val="dk1"/>
                </a:solidFill>
                <a:latin typeface="Verdana"/>
                <a:ea typeface="Verdana"/>
                <a:cs typeface="Verdana"/>
                <a:sym typeface="Verdana"/>
              </a:rPr>
              <a:t>Vitae consequat leo finibus sed. Fusce libero eros, ultricies non. </a:t>
            </a:r>
            <a:endParaRPr sz="700">
              <a:solidFill>
                <a:schemeClr val="dk1"/>
              </a:solidFill>
              <a:latin typeface="Verdana"/>
              <a:ea typeface="Verdana"/>
              <a:cs typeface="Verdana"/>
              <a:sym typeface="Verdana"/>
            </a:endParaRPr>
          </a:p>
          <a:p>
            <a:pPr marL="457200" lvl="0" indent="0" algn="l" rtl="0">
              <a:spcBef>
                <a:spcPts val="0"/>
              </a:spcBef>
              <a:spcAft>
                <a:spcPts val="0"/>
              </a:spcAft>
              <a:buNone/>
            </a:pPr>
            <a:r>
              <a:rPr lang="en-US" sz="1000">
                <a:solidFill>
                  <a:schemeClr val="accent6"/>
                </a:solidFill>
                <a:latin typeface="Verdana"/>
                <a:ea typeface="Verdana"/>
                <a:cs typeface="Verdana"/>
                <a:sym typeface="Verdana"/>
              </a:rPr>
              <a:t>Item</a:t>
            </a:r>
            <a:r>
              <a:rPr lang="en-US" sz="700">
                <a:solidFill>
                  <a:schemeClr val="accent6"/>
                </a:solidFill>
                <a:latin typeface="Verdana"/>
                <a:ea typeface="Verdana"/>
                <a:cs typeface="Verdana"/>
                <a:sym typeface="Verdana"/>
              </a:rPr>
              <a:t> </a:t>
            </a:r>
            <a:r>
              <a:rPr lang="en-US" sz="1100">
                <a:solidFill>
                  <a:schemeClr val="accent6"/>
                </a:solidFill>
                <a:latin typeface="Verdana"/>
                <a:ea typeface="Verdana"/>
                <a:cs typeface="Verdana"/>
                <a:sym typeface="Verdana"/>
              </a:rPr>
              <a:t>#012345 | $9.99</a:t>
            </a:r>
            <a:endParaRPr sz="1100">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800">
                <a:solidFill>
                  <a:schemeClr val="dk1"/>
                </a:solidFill>
                <a:latin typeface="Verdana"/>
                <a:ea typeface="Verdana"/>
                <a:cs typeface="Verdana"/>
                <a:sym typeface="Verdana"/>
              </a:rPr>
              <a:t>Praesent ullamcorper convallis</a:t>
            </a:r>
            <a:r>
              <a:rPr lang="en-US" sz="1100">
                <a:solidFill>
                  <a:schemeClr val="dk1"/>
                </a:solidFill>
                <a:latin typeface="Verdana"/>
                <a:ea typeface="Verdana"/>
                <a:cs typeface="Verdana"/>
                <a:sym typeface="Verdana"/>
              </a:rPr>
              <a:t> </a:t>
            </a:r>
            <a:r>
              <a:rPr lang="en-US" sz="700">
                <a:solidFill>
                  <a:schemeClr val="dk1"/>
                </a:solidFill>
                <a:latin typeface="Verdana"/>
                <a:ea typeface="Verdana"/>
                <a:cs typeface="Verdana"/>
                <a:sym typeface="Verdana"/>
              </a:rPr>
              <a:t>Vitae consequat leo finibus sed. Fusce libero eros, ultricies non. </a:t>
            </a:r>
            <a:endParaRPr sz="700">
              <a:solidFill>
                <a:schemeClr val="dk1"/>
              </a:solidFill>
              <a:latin typeface="Verdana"/>
              <a:ea typeface="Verdana"/>
              <a:cs typeface="Verdana"/>
              <a:sym typeface="Verdana"/>
            </a:endParaRPr>
          </a:p>
          <a:p>
            <a:pPr marL="457200" lvl="0" indent="0" algn="l" rtl="0">
              <a:spcBef>
                <a:spcPts val="0"/>
              </a:spcBef>
              <a:spcAft>
                <a:spcPts val="0"/>
              </a:spcAft>
              <a:buNone/>
            </a:pPr>
            <a:r>
              <a:rPr lang="en-US" sz="1000">
                <a:solidFill>
                  <a:schemeClr val="accent6"/>
                </a:solidFill>
                <a:latin typeface="Verdana"/>
                <a:ea typeface="Verdana"/>
                <a:cs typeface="Verdana"/>
                <a:sym typeface="Verdana"/>
              </a:rPr>
              <a:t>Item</a:t>
            </a:r>
            <a:r>
              <a:rPr lang="en-US" sz="700">
                <a:solidFill>
                  <a:schemeClr val="accent6"/>
                </a:solidFill>
                <a:latin typeface="Verdana"/>
                <a:ea typeface="Verdana"/>
                <a:cs typeface="Verdana"/>
                <a:sym typeface="Verdana"/>
              </a:rPr>
              <a:t> </a:t>
            </a:r>
            <a:r>
              <a:rPr lang="en-US" sz="1100">
                <a:solidFill>
                  <a:schemeClr val="accent6"/>
                </a:solidFill>
                <a:latin typeface="Verdana"/>
                <a:ea typeface="Verdana"/>
                <a:cs typeface="Verdana"/>
                <a:sym typeface="Verdana"/>
              </a:rPr>
              <a:t>#012345 | $9.99 </a:t>
            </a:r>
            <a:endParaRPr sz="1100">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800">
                <a:solidFill>
                  <a:schemeClr val="dk1"/>
                </a:solidFill>
                <a:latin typeface="Verdana"/>
                <a:ea typeface="Verdana"/>
                <a:cs typeface="Verdana"/>
                <a:sym typeface="Verdana"/>
              </a:rPr>
              <a:t>Praesent ullamcorper convallis</a:t>
            </a:r>
            <a:r>
              <a:rPr lang="en-US" sz="1100">
                <a:solidFill>
                  <a:schemeClr val="dk1"/>
                </a:solidFill>
                <a:latin typeface="Verdana"/>
                <a:ea typeface="Verdana"/>
                <a:cs typeface="Verdana"/>
                <a:sym typeface="Verdana"/>
              </a:rPr>
              <a:t> </a:t>
            </a:r>
            <a:r>
              <a:rPr lang="en-US" sz="700">
                <a:solidFill>
                  <a:schemeClr val="dk1"/>
                </a:solidFill>
                <a:latin typeface="Verdana"/>
                <a:ea typeface="Verdana"/>
                <a:cs typeface="Verdana"/>
                <a:sym typeface="Verdana"/>
              </a:rPr>
              <a:t>Vitae consequat leo finibus sed. Fusce libero eros, ultricies non. </a:t>
            </a:r>
            <a:endParaRPr sz="700">
              <a:solidFill>
                <a:schemeClr val="dk1"/>
              </a:solidFill>
              <a:latin typeface="Verdana"/>
              <a:ea typeface="Verdana"/>
              <a:cs typeface="Verdana"/>
              <a:sym typeface="Verdana"/>
            </a:endParaRPr>
          </a:p>
          <a:p>
            <a:pPr marL="457200" lvl="0" indent="0" algn="l" rtl="0">
              <a:spcBef>
                <a:spcPts val="0"/>
              </a:spcBef>
              <a:spcAft>
                <a:spcPts val="0"/>
              </a:spcAft>
              <a:buNone/>
            </a:pPr>
            <a:r>
              <a:rPr lang="en-US" sz="1000">
                <a:solidFill>
                  <a:schemeClr val="accent6"/>
                </a:solidFill>
                <a:latin typeface="Verdana"/>
                <a:ea typeface="Verdana"/>
                <a:cs typeface="Verdana"/>
                <a:sym typeface="Verdana"/>
              </a:rPr>
              <a:t>Item #012345 | $9.99 </a:t>
            </a:r>
            <a:endParaRPr sz="1000">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800">
                <a:solidFill>
                  <a:schemeClr val="dk1"/>
                </a:solidFill>
                <a:latin typeface="Verdana"/>
                <a:ea typeface="Verdana"/>
                <a:cs typeface="Verdana"/>
                <a:sym typeface="Verdana"/>
              </a:rPr>
              <a:t>Praesent ullamcorper convallis</a:t>
            </a:r>
            <a:r>
              <a:rPr lang="en-US" sz="1100">
                <a:solidFill>
                  <a:schemeClr val="dk1"/>
                </a:solidFill>
                <a:latin typeface="Verdana"/>
                <a:ea typeface="Verdana"/>
                <a:cs typeface="Verdana"/>
                <a:sym typeface="Verdana"/>
              </a:rPr>
              <a:t> </a:t>
            </a:r>
            <a:r>
              <a:rPr lang="en-US" sz="700">
                <a:solidFill>
                  <a:schemeClr val="dk1"/>
                </a:solidFill>
                <a:latin typeface="Verdana"/>
                <a:ea typeface="Verdana"/>
                <a:cs typeface="Verdana"/>
                <a:sym typeface="Verdana"/>
              </a:rPr>
              <a:t>Vitae consequat leo finibus sed. Fusce libero eros, ultricies non. </a:t>
            </a:r>
            <a:endParaRPr sz="700">
              <a:solidFill>
                <a:schemeClr val="dk1"/>
              </a:solidFill>
              <a:latin typeface="Verdana"/>
              <a:ea typeface="Verdana"/>
              <a:cs typeface="Verdana"/>
              <a:sym typeface="Verdana"/>
            </a:endParaRPr>
          </a:p>
          <a:p>
            <a:pPr marL="457200" lvl="0" indent="0" algn="l" rtl="0">
              <a:spcBef>
                <a:spcPts val="0"/>
              </a:spcBef>
              <a:spcAft>
                <a:spcPts val="0"/>
              </a:spcAft>
              <a:buNone/>
            </a:pPr>
            <a:r>
              <a:rPr lang="en-US" sz="1000">
                <a:solidFill>
                  <a:schemeClr val="accent6"/>
                </a:solidFill>
                <a:latin typeface="Verdana"/>
                <a:ea typeface="Verdana"/>
                <a:cs typeface="Verdana"/>
                <a:sym typeface="Verdana"/>
              </a:rPr>
              <a:t>Item #012345 | $9.99 </a:t>
            </a:r>
            <a:endParaRPr sz="1000">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800">
                <a:solidFill>
                  <a:schemeClr val="dk1"/>
                </a:solidFill>
                <a:latin typeface="Verdana"/>
                <a:ea typeface="Verdana"/>
                <a:cs typeface="Verdana"/>
                <a:sym typeface="Verdana"/>
              </a:rPr>
              <a:t>Praesent ullamcorper convallis</a:t>
            </a:r>
            <a:r>
              <a:rPr lang="en-US" sz="1100">
                <a:solidFill>
                  <a:schemeClr val="dk1"/>
                </a:solidFill>
                <a:latin typeface="Verdana"/>
                <a:ea typeface="Verdana"/>
                <a:cs typeface="Verdana"/>
                <a:sym typeface="Verdana"/>
              </a:rPr>
              <a:t> </a:t>
            </a:r>
            <a:r>
              <a:rPr lang="en-US" sz="700">
                <a:solidFill>
                  <a:schemeClr val="dk1"/>
                </a:solidFill>
                <a:latin typeface="Verdana"/>
                <a:ea typeface="Verdana"/>
                <a:cs typeface="Verdana"/>
                <a:sym typeface="Verdana"/>
              </a:rPr>
              <a:t>Vitae consequat leo finibus sed. Fusce libero eros, ultricies non. </a:t>
            </a:r>
            <a:endParaRPr sz="700">
              <a:solidFill>
                <a:schemeClr val="dk1"/>
              </a:solidFill>
              <a:latin typeface="Verdana"/>
              <a:ea typeface="Verdana"/>
              <a:cs typeface="Verdana"/>
              <a:sym typeface="Verdana"/>
            </a:endParaRPr>
          </a:p>
          <a:p>
            <a:pPr marL="457200" lvl="0" indent="0" algn="l" rtl="0">
              <a:spcBef>
                <a:spcPts val="0"/>
              </a:spcBef>
              <a:spcAft>
                <a:spcPts val="0"/>
              </a:spcAft>
              <a:buNone/>
            </a:pPr>
            <a:r>
              <a:rPr lang="en-US" sz="1000">
                <a:solidFill>
                  <a:schemeClr val="accent6"/>
                </a:solidFill>
                <a:latin typeface="Verdana"/>
                <a:ea typeface="Verdana"/>
                <a:cs typeface="Verdana"/>
                <a:sym typeface="Verdana"/>
              </a:rPr>
              <a:t>Item #012345 | $9.99 </a:t>
            </a:r>
            <a:endParaRPr sz="1000">
              <a:solidFill>
                <a:schemeClr val="accent6"/>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49" name="Google Shape;1249;p16"/>
          <p:cNvGrpSpPr/>
          <p:nvPr/>
        </p:nvGrpSpPr>
        <p:grpSpPr>
          <a:xfrm>
            <a:off x="2763836" y="2711450"/>
            <a:ext cx="4779966" cy="4657725"/>
            <a:chOff x="-1" y="0"/>
            <a:chExt cx="4779964" cy="4657725"/>
          </a:xfrm>
        </p:grpSpPr>
        <p:sp>
          <p:nvSpPr>
            <p:cNvPr id="1250" name="Google Shape;1250;p16"/>
            <p:cNvSpPr/>
            <p:nvPr/>
          </p:nvSpPr>
          <p:spPr>
            <a:xfrm>
              <a:off x="0" y="0"/>
              <a:ext cx="4779963" cy="465772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1" name="Google Shape;1251;p16" descr="image30.jpeg"/>
            <p:cNvPicPr preferRelativeResize="0"/>
            <p:nvPr/>
          </p:nvPicPr>
          <p:blipFill rotWithShape="1">
            <a:blip r:embed="rId3">
              <a:alphaModFix/>
            </a:blip>
            <a:srcRect l="15792" r="15792"/>
            <a:stretch/>
          </p:blipFill>
          <p:spPr>
            <a:xfrm>
              <a:off x="-1" y="0"/>
              <a:ext cx="4779964" cy="4657725"/>
            </a:xfrm>
            <a:prstGeom prst="rect">
              <a:avLst/>
            </a:prstGeom>
            <a:noFill/>
            <a:ln>
              <a:noFill/>
            </a:ln>
          </p:spPr>
        </p:pic>
      </p:grpSp>
      <p:grpSp>
        <p:nvGrpSpPr>
          <p:cNvPr id="1252" name="Google Shape;1252;p16"/>
          <p:cNvGrpSpPr/>
          <p:nvPr/>
        </p:nvGrpSpPr>
        <p:grpSpPr>
          <a:xfrm>
            <a:off x="228600" y="5172075"/>
            <a:ext cx="2260600" cy="2197102"/>
            <a:chOff x="0" y="0"/>
            <a:chExt cx="2260600" cy="2197101"/>
          </a:xfrm>
        </p:grpSpPr>
        <p:sp>
          <p:nvSpPr>
            <p:cNvPr id="1253" name="Google Shape;1253;p16"/>
            <p:cNvSpPr/>
            <p:nvPr/>
          </p:nvSpPr>
          <p:spPr>
            <a:xfrm>
              <a:off x="0" y="0"/>
              <a:ext cx="2260600" cy="21971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4" name="Google Shape;1254;p16" descr="image19.png"/>
            <p:cNvPicPr preferRelativeResize="0"/>
            <p:nvPr/>
          </p:nvPicPr>
          <p:blipFill rotWithShape="1">
            <a:blip r:embed="rId4">
              <a:alphaModFix/>
            </a:blip>
            <a:srcRect t="4128" b="4125"/>
            <a:stretch/>
          </p:blipFill>
          <p:spPr>
            <a:xfrm>
              <a:off x="0" y="0"/>
              <a:ext cx="2260600" cy="2197101"/>
            </a:xfrm>
            <a:prstGeom prst="rect">
              <a:avLst/>
            </a:prstGeom>
            <a:noFill/>
            <a:ln>
              <a:noFill/>
            </a:ln>
          </p:spPr>
        </p:pic>
      </p:grpSp>
      <p:grpSp>
        <p:nvGrpSpPr>
          <p:cNvPr id="1255" name="Google Shape;1255;p16"/>
          <p:cNvGrpSpPr/>
          <p:nvPr/>
        </p:nvGrpSpPr>
        <p:grpSpPr>
          <a:xfrm>
            <a:off x="228600" y="250371"/>
            <a:ext cx="2259859" cy="2188031"/>
            <a:chOff x="0" y="0"/>
            <a:chExt cx="2259858" cy="2188029"/>
          </a:xfrm>
        </p:grpSpPr>
        <p:sp>
          <p:nvSpPr>
            <p:cNvPr id="1256" name="Google Shape;1256;p16"/>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7" name="Google Shape;1257;p16" descr="image7.jpeg"/>
            <p:cNvPicPr preferRelativeResize="0"/>
            <p:nvPr/>
          </p:nvPicPr>
          <p:blipFill rotWithShape="1">
            <a:blip r:embed="rId5">
              <a:alphaModFix/>
            </a:blip>
            <a:srcRect t="1615" b="1614"/>
            <a:stretch/>
          </p:blipFill>
          <p:spPr>
            <a:xfrm>
              <a:off x="0" y="0"/>
              <a:ext cx="2259858" cy="2188029"/>
            </a:xfrm>
            <a:prstGeom prst="rect">
              <a:avLst/>
            </a:prstGeom>
            <a:noFill/>
            <a:ln>
              <a:noFill/>
            </a:ln>
          </p:spPr>
        </p:pic>
      </p:grpSp>
      <p:grpSp>
        <p:nvGrpSpPr>
          <p:cNvPr id="1258" name="Google Shape;1258;p16"/>
          <p:cNvGrpSpPr/>
          <p:nvPr/>
        </p:nvGrpSpPr>
        <p:grpSpPr>
          <a:xfrm>
            <a:off x="2764557" y="250371"/>
            <a:ext cx="2259860" cy="2188031"/>
            <a:chOff x="-1" y="0"/>
            <a:chExt cx="2259859" cy="2188029"/>
          </a:xfrm>
        </p:grpSpPr>
        <p:sp>
          <p:nvSpPr>
            <p:cNvPr id="1259" name="Google Shape;1259;p16"/>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0" name="Google Shape;1260;p16" descr="image4.jpeg"/>
            <p:cNvPicPr preferRelativeResize="0"/>
            <p:nvPr/>
          </p:nvPicPr>
          <p:blipFill rotWithShape="1">
            <a:blip r:embed="rId6">
              <a:alphaModFix/>
            </a:blip>
            <a:srcRect l="9605" r="9605"/>
            <a:stretch/>
          </p:blipFill>
          <p:spPr>
            <a:xfrm>
              <a:off x="-1" y="0"/>
              <a:ext cx="2259859" cy="2188029"/>
            </a:xfrm>
            <a:prstGeom prst="rect">
              <a:avLst/>
            </a:prstGeom>
            <a:noFill/>
            <a:ln>
              <a:noFill/>
            </a:ln>
          </p:spPr>
        </p:pic>
      </p:grpSp>
      <p:grpSp>
        <p:nvGrpSpPr>
          <p:cNvPr id="1261" name="Google Shape;1261;p16"/>
          <p:cNvGrpSpPr/>
          <p:nvPr/>
        </p:nvGrpSpPr>
        <p:grpSpPr>
          <a:xfrm>
            <a:off x="5300516" y="250371"/>
            <a:ext cx="2243286" cy="2188031"/>
            <a:chOff x="-1" y="0"/>
            <a:chExt cx="2243284" cy="2188029"/>
          </a:xfrm>
        </p:grpSpPr>
        <p:sp>
          <p:nvSpPr>
            <p:cNvPr id="1262" name="Google Shape;1262;p16"/>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3" name="Google Shape;1263;p16" descr="image18.jpeg"/>
            <p:cNvPicPr preferRelativeResize="0"/>
            <p:nvPr/>
          </p:nvPicPr>
          <p:blipFill rotWithShape="1">
            <a:blip r:embed="rId7">
              <a:alphaModFix/>
            </a:blip>
            <a:srcRect l="15800" r="15800"/>
            <a:stretch/>
          </p:blipFill>
          <p:spPr>
            <a:xfrm>
              <a:off x="-1" y="0"/>
              <a:ext cx="2243284" cy="2188029"/>
            </a:xfrm>
            <a:prstGeom prst="rect">
              <a:avLst/>
            </a:prstGeom>
            <a:noFill/>
            <a:ln>
              <a:noFill/>
            </a:ln>
          </p:spPr>
        </p:pic>
      </p:grpSp>
      <p:grpSp>
        <p:nvGrpSpPr>
          <p:cNvPr id="1264" name="Google Shape;1264;p16"/>
          <p:cNvGrpSpPr/>
          <p:nvPr/>
        </p:nvGrpSpPr>
        <p:grpSpPr>
          <a:xfrm>
            <a:off x="228600" y="2711014"/>
            <a:ext cx="2259859" cy="2188031"/>
            <a:chOff x="0" y="0"/>
            <a:chExt cx="2259858" cy="2188029"/>
          </a:xfrm>
        </p:grpSpPr>
        <p:sp>
          <p:nvSpPr>
            <p:cNvPr id="1265" name="Google Shape;1265;p16"/>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6" name="Google Shape;1266;p16" descr="image17.jpeg"/>
            <p:cNvPicPr preferRelativeResize="0"/>
            <p:nvPr/>
          </p:nvPicPr>
          <p:blipFill rotWithShape="1">
            <a:blip r:embed="rId8">
              <a:alphaModFix/>
            </a:blip>
            <a:srcRect t="15563" b="15563"/>
            <a:stretch/>
          </p:blipFill>
          <p:spPr>
            <a:xfrm>
              <a:off x="0" y="0"/>
              <a:ext cx="2259858" cy="2188028"/>
            </a:xfrm>
            <a:prstGeom prst="rect">
              <a:avLst/>
            </a:prstGeom>
            <a:noFill/>
            <a:ln>
              <a:noFill/>
            </a:ln>
          </p:spPr>
        </p:pic>
      </p:grpSp>
      <p:grpSp>
        <p:nvGrpSpPr>
          <p:cNvPr id="1267" name="Google Shape;1267;p16"/>
          <p:cNvGrpSpPr/>
          <p:nvPr/>
        </p:nvGrpSpPr>
        <p:grpSpPr>
          <a:xfrm>
            <a:off x="228598" y="7641772"/>
            <a:ext cx="2259862" cy="2188030"/>
            <a:chOff x="-1" y="0"/>
            <a:chExt cx="2259860" cy="2188029"/>
          </a:xfrm>
        </p:grpSpPr>
        <p:sp>
          <p:nvSpPr>
            <p:cNvPr id="1268" name="Google Shape;1268;p16"/>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9" name="Google Shape;1269;p16" descr="image14.jpeg"/>
            <p:cNvPicPr preferRelativeResize="0"/>
            <p:nvPr/>
          </p:nvPicPr>
          <p:blipFill rotWithShape="1">
            <a:blip r:embed="rId9">
              <a:alphaModFix/>
            </a:blip>
            <a:srcRect l="15578" r="15578"/>
            <a:stretch/>
          </p:blipFill>
          <p:spPr>
            <a:xfrm>
              <a:off x="-1" y="0"/>
              <a:ext cx="2259860" cy="2188029"/>
            </a:xfrm>
            <a:prstGeom prst="rect">
              <a:avLst/>
            </a:prstGeom>
            <a:noFill/>
            <a:ln>
              <a:noFill/>
            </a:ln>
          </p:spPr>
        </p:pic>
      </p:grpSp>
      <p:grpSp>
        <p:nvGrpSpPr>
          <p:cNvPr id="1270" name="Google Shape;1270;p16"/>
          <p:cNvGrpSpPr/>
          <p:nvPr/>
        </p:nvGrpSpPr>
        <p:grpSpPr>
          <a:xfrm>
            <a:off x="2764558" y="7641772"/>
            <a:ext cx="2259861" cy="2188030"/>
            <a:chOff x="0" y="0"/>
            <a:chExt cx="2259859" cy="2188029"/>
          </a:xfrm>
        </p:grpSpPr>
        <p:sp>
          <p:nvSpPr>
            <p:cNvPr id="1271" name="Google Shape;1271;p16"/>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72" name="Google Shape;1272;p16" descr="image20.jpeg"/>
            <p:cNvPicPr preferRelativeResize="0"/>
            <p:nvPr/>
          </p:nvPicPr>
          <p:blipFill rotWithShape="1">
            <a:blip r:embed="rId10">
              <a:alphaModFix/>
            </a:blip>
            <a:srcRect l="15625" r="15626"/>
            <a:stretch/>
          </p:blipFill>
          <p:spPr>
            <a:xfrm>
              <a:off x="0" y="0"/>
              <a:ext cx="2259859" cy="2188029"/>
            </a:xfrm>
            <a:prstGeom prst="rect">
              <a:avLst/>
            </a:prstGeom>
            <a:noFill/>
            <a:ln>
              <a:noFill/>
            </a:ln>
          </p:spPr>
        </p:pic>
      </p:grpSp>
      <p:grpSp>
        <p:nvGrpSpPr>
          <p:cNvPr id="1273" name="Google Shape;1273;p16"/>
          <p:cNvGrpSpPr/>
          <p:nvPr/>
        </p:nvGrpSpPr>
        <p:grpSpPr>
          <a:xfrm>
            <a:off x="5300517" y="7641772"/>
            <a:ext cx="2243284" cy="2188030"/>
            <a:chOff x="0" y="0"/>
            <a:chExt cx="2243283" cy="2188029"/>
          </a:xfrm>
        </p:grpSpPr>
        <p:sp>
          <p:nvSpPr>
            <p:cNvPr id="1274" name="Google Shape;1274;p16"/>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75" name="Google Shape;1275;p16" descr="image25.jpeg"/>
            <p:cNvPicPr preferRelativeResize="0"/>
            <p:nvPr/>
          </p:nvPicPr>
          <p:blipFill rotWithShape="1">
            <a:blip r:embed="rId11">
              <a:alphaModFix/>
            </a:blip>
            <a:srcRect l="23078" r="23078"/>
            <a:stretch/>
          </p:blipFill>
          <p:spPr>
            <a:xfrm>
              <a:off x="0" y="0"/>
              <a:ext cx="2243283" cy="2188029"/>
            </a:xfrm>
            <a:prstGeom prst="rect">
              <a:avLst/>
            </a:prstGeom>
            <a:noFill/>
            <a:ln>
              <a:noFill/>
            </a:ln>
          </p:spPr>
        </p:pic>
      </p:grpSp>
      <p:sp>
        <p:nvSpPr>
          <p:cNvPr id="1276" name="Google Shape;1276;p16"/>
          <p:cNvSpPr txBox="1">
            <a:spLocks noGrp="1"/>
          </p:cNvSpPr>
          <p:nvPr>
            <p:ph type="body" idx="1"/>
          </p:nvPr>
        </p:nvSpPr>
        <p:spPr>
          <a:xfrm>
            <a:off x="690145" y="20602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a:latin typeface="Verdana"/>
                <a:ea typeface="Verdana"/>
                <a:cs typeface="Verdana"/>
                <a:sym typeface="Verdana"/>
              </a:rPr>
              <a:t>Item #012345 | $9.99</a:t>
            </a:r>
            <a:endParaRPr sz="917">
              <a:latin typeface="Verdana"/>
              <a:ea typeface="Verdana"/>
              <a:cs typeface="Verdana"/>
              <a:sym typeface="Verdana"/>
            </a:endParaRPr>
          </a:p>
        </p:txBody>
      </p:sp>
      <p:sp>
        <p:nvSpPr>
          <p:cNvPr id="1277" name="Google Shape;1277;p16"/>
          <p:cNvSpPr txBox="1">
            <a:spLocks noGrp="1"/>
          </p:cNvSpPr>
          <p:nvPr>
            <p:ph type="body" idx="14"/>
          </p:nvPr>
        </p:nvSpPr>
        <p:spPr>
          <a:xfrm>
            <a:off x="3226104" y="20602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278" name="Google Shape;1278;p16"/>
          <p:cNvSpPr txBox="1">
            <a:spLocks noGrp="1"/>
          </p:cNvSpPr>
          <p:nvPr>
            <p:ph type="body" idx="15"/>
          </p:nvPr>
        </p:nvSpPr>
        <p:spPr>
          <a:xfrm>
            <a:off x="5745486" y="20602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279" name="Google Shape;1279;p16"/>
          <p:cNvSpPr txBox="1">
            <a:spLocks noGrp="1"/>
          </p:cNvSpPr>
          <p:nvPr>
            <p:ph type="body" idx="16"/>
          </p:nvPr>
        </p:nvSpPr>
        <p:spPr>
          <a:xfrm>
            <a:off x="690145" y="4520862"/>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280" name="Google Shape;1280;p16"/>
          <p:cNvSpPr txBox="1">
            <a:spLocks noGrp="1"/>
          </p:cNvSpPr>
          <p:nvPr>
            <p:ph type="body" idx="17"/>
          </p:nvPr>
        </p:nvSpPr>
        <p:spPr>
          <a:xfrm>
            <a:off x="5745486" y="6990977"/>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000" b="1">
                <a:latin typeface="Verdana"/>
                <a:ea typeface="Verdana"/>
                <a:cs typeface="Verdana"/>
                <a:sym typeface="Verdana"/>
              </a:rPr>
              <a:t>Item #012345 | $9.99</a:t>
            </a:r>
            <a:endParaRPr sz="1300">
              <a:latin typeface="Verdana"/>
              <a:ea typeface="Verdana"/>
              <a:cs typeface="Verdana"/>
              <a:sym typeface="Verdana"/>
            </a:endParaRPr>
          </a:p>
        </p:txBody>
      </p:sp>
      <p:sp>
        <p:nvSpPr>
          <p:cNvPr id="1281" name="Google Shape;1281;p16"/>
          <p:cNvSpPr txBox="1">
            <a:spLocks noGrp="1"/>
          </p:cNvSpPr>
          <p:nvPr>
            <p:ph type="body" idx="18"/>
          </p:nvPr>
        </p:nvSpPr>
        <p:spPr>
          <a:xfrm>
            <a:off x="690145" y="6990977"/>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282" name="Google Shape;1282;p16"/>
          <p:cNvSpPr txBox="1">
            <a:spLocks noGrp="1"/>
          </p:cNvSpPr>
          <p:nvPr>
            <p:ph type="body" idx="19"/>
          </p:nvPr>
        </p:nvSpPr>
        <p:spPr>
          <a:xfrm>
            <a:off x="690145" y="94516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000" b="1">
                <a:latin typeface="Verdana"/>
                <a:ea typeface="Verdana"/>
                <a:cs typeface="Verdana"/>
                <a:sym typeface="Verdana"/>
              </a:rPr>
              <a:t>Item #012345 | $9.99</a:t>
            </a:r>
            <a:endParaRPr sz="1300">
              <a:latin typeface="Verdana"/>
              <a:ea typeface="Verdana"/>
              <a:cs typeface="Verdana"/>
              <a:sym typeface="Verdana"/>
            </a:endParaRPr>
          </a:p>
        </p:txBody>
      </p:sp>
      <p:sp>
        <p:nvSpPr>
          <p:cNvPr id="1283" name="Google Shape;1283;p16"/>
          <p:cNvSpPr txBox="1">
            <a:spLocks noGrp="1"/>
          </p:cNvSpPr>
          <p:nvPr>
            <p:ph type="body" idx="20"/>
          </p:nvPr>
        </p:nvSpPr>
        <p:spPr>
          <a:xfrm>
            <a:off x="3226104" y="94516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284" name="Google Shape;1284;p16"/>
          <p:cNvSpPr txBox="1">
            <a:spLocks noGrp="1"/>
          </p:cNvSpPr>
          <p:nvPr>
            <p:ph type="body" idx="21"/>
          </p:nvPr>
        </p:nvSpPr>
        <p:spPr>
          <a:xfrm>
            <a:off x="5745486" y="94516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grpSp>
        <p:nvGrpSpPr>
          <p:cNvPr id="1289" name="Google Shape;1289;p17"/>
          <p:cNvGrpSpPr/>
          <p:nvPr/>
        </p:nvGrpSpPr>
        <p:grpSpPr>
          <a:xfrm>
            <a:off x="5283200" y="5172075"/>
            <a:ext cx="2260600" cy="2197100"/>
            <a:chOff x="0" y="0"/>
            <a:chExt cx="2260600" cy="2197100"/>
          </a:xfrm>
        </p:grpSpPr>
        <p:sp>
          <p:nvSpPr>
            <p:cNvPr id="1290" name="Google Shape;1290;p17"/>
            <p:cNvSpPr/>
            <p:nvPr/>
          </p:nvSpPr>
          <p:spPr>
            <a:xfrm>
              <a:off x="0" y="0"/>
              <a:ext cx="2260600" cy="21971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91" name="Google Shape;1291;p17" descr="image30.jpeg"/>
            <p:cNvPicPr preferRelativeResize="0"/>
            <p:nvPr/>
          </p:nvPicPr>
          <p:blipFill rotWithShape="1">
            <a:blip r:embed="rId3">
              <a:alphaModFix/>
            </a:blip>
            <a:srcRect l="15703" r="15700"/>
            <a:stretch/>
          </p:blipFill>
          <p:spPr>
            <a:xfrm>
              <a:off x="0" y="0"/>
              <a:ext cx="2260600" cy="2197100"/>
            </a:xfrm>
            <a:prstGeom prst="rect">
              <a:avLst/>
            </a:prstGeom>
            <a:noFill/>
            <a:ln>
              <a:noFill/>
            </a:ln>
          </p:spPr>
        </p:pic>
      </p:grpSp>
      <p:grpSp>
        <p:nvGrpSpPr>
          <p:cNvPr id="1292" name="Google Shape;1292;p17"/>
          <p:cNvGrpSpPr/>
          <p:nvPr/>
        </p:nvGrpSpPr>
        <p:grpSpPr>
          <a:xfrm>
            <a:off x="228600" y="2711450"/>
            <a:ext cx="4795839" cy="4657727"/>
            <a:chOff x="0" y="0"/>
            <a:chExt cx="4795838" cy="4657726"/>
          </a:xfrm>
        </p:grpSpPr>
        <p:sp>
          <p:nvSpPr>
            <p:cNvPr id="1293" name="Google Shape;1293;p17"/>
            <p:cNvSpPr/>
            <p:nvPr/>
          </p:nvSpPr>
          <p:spPr>
            <a:xfrm>
              <a:off x="0" y="0"/>
              <a:ext cx="4795838" cy="465772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94" name="Google Shape;1294;p17" descr="image19.png"/>
            <p:cNvPicPr preferRelativeResize="0"/>
            <p:nvPr/>
          </p:nvPicPr>
          <p:blipFill rotWithShape="1">
            <a:blip r:embed="rId4">
              <a:alphaModFix/>
            </a:blip>
            <a:srcRect t="4161" b="4158"/>
            <a:stretch/>
          </p:blipFill>
          <p:spPr>
            <a:xfrm>
              <a:off x="0" y="0"/>
              <a:ext cx="4795838" cy="4657726"/>
            </a:xfrm>
            <a:prstGeom prst="rect">
              <a:avLst/>
            </a:prstGeom>
            <a:noFill/>
            <a:ln>
              <a:noFill/>
            </a:ln>
          </p:spPr>
        </p:pic>
      </p:grpSp>
      <p:sp>
        <p:nvSpPr>
          <p:cNvPr id="1295" name="Google Shape;1295;p17"/>
          <p:cNvSpPr txBox="1">
            <a:spLocks noGrp="1"/>
          </p:cNvSpPr>
          <p:nvPr>
            <p:ph type="body" idx="1"/>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6</a:t>
            </a:r>
            <a:endParaRPr/>
          </a:p>
        </p:txBody>
      </p:sp>
      <p:grpSp>
        <p:nvGrpSpPr>
          <p:cNvPr id="1296" name="Google Shape;1296;p17"/>
          <p:cNvGrpSpPr/>
          <p:nvPr/>
        </p:nvGrpSpPr>
        <p:grpSpPr>
          <a:xfrm>
            <a:off x="228600" y="250371"/>
            <a:ext cx="2259859" cy="2188031"/>
            <a:chOff x="0" y="0"/>
            <a:chExt cx="2259858" cy="2188029"/>
          </a:xfrm>
        </p:grpSpPr>
        <p:sp>
          <p:nvSpPr>
            <p:cNvPr id="1297" name="Google Shape;1297;p1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98" name="Google Shape;1298;p17" descr="image7.jpeg"/>
            <p:cNvPicPr preferRelativeResize="0"/>
            <p:nvPr/>
          </p:nvPicPr>
          <p:blipFill rotWithShape="1">
            <a:blip r:embed="rId5">
              <a:alphaModFix/>
            </a:blip>
            <a:srcRect t="1615" b="1614"/>
            <a:stretch/>
          </p:blipFill>
          <p:spPr>
            <a:xfrm>
              <a:off x="0" y="0"/>
              <a:ext cx="2259858" cy="2188029"/>
            </a:xfrm>
            <a:prstGeom prst="rect">
              <a:avLst/>
            </a:prstGeom>
            <a:noFill/>
            <a:ln>
              <a:noFill/>
            </a:ln>
          </p:spPr>
        </p:pic>
      </p:grpSp>
      <p:grpSp>
        <p:nvGrpSpPr>
          <p:cNvPr id="1299" name="Google Shape;1299;p17"/>
          <p:cNvGrpSpPr/>
          <p:nvPr/>
        </p:nvGrpSpPr>
        <p:grpSpPr>
          <a:xfrm>
            <a:off x="2764557" y="250371"/>
            <a:ext cx="2259860" cy="2188031"/>
            <a:chOff x="-1" y="0"/>
            <a:chExt cx="2259859" cy="2188029"/>
          </a:xfrm>
        </p:grpSpPr>
        <p:sp>
          <p:nvSpPr>
            <p:cNvPr id="1300" name="Google Shape;1300;p1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01" name="Google Shape;1301;p17" descr="image4.jpeg"/>
            <p:cNvPicPr preferRelativeResize="0"/>
            <p:nvPr/>
          </p:nvPicPr>
          <p:blipFill rotWithShape="1">
            <a:blip r:embed="rId6">
              <a:alphaModFix/>
            </a:blip>
            <a:srcRect l="9605" r="9605"/>
            <a:stretch/>
          </p:blipFill>
          <p:spPr>
            <a:xfrm>
              <a:off x="-1" y="0"/>
              <a:ext cx="2259859" cy="2188029"/>
            </a:xfrm>
            <a:prstGeom prst="rect">
              <a:avLst/>
            </a:prstGeom>
            <a:noFill/>
            <a:ln>
              <a:noFill/>
            </a:ln>
          </p:spPr>
        </p:pic>
      </p:grpSp>
      <p:grpSp>
        <p:nvGrpSpPr>
          <p:cNvPr id="1302" name="Google Shape;1302;p17"/>
          <p:cNvGrpSpPr/>
          <p:nvPr/>
        </p:nvGrpSpPr>
        <p:grpSpPr>
          <a:xfrm>
            <a:off x="5300516" y="250371"/>
            <a:ext cx="2243286" cy="2188031"/>
            <a:chOff x="-1" y="0"/>
            <a:chExt cx="2243284" cy="2188029"/>
          </a:xfrm>
        </p:grpSpPr>
        <p:sp>
          <p:nvSpPr>
            <p:cNvPr id="1303" name="Google Shape;1303;p17"/>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04" name="Google Shape;1304;p17" descr="image18.jpeg"/>
            <p:cNvPicPr preferRelativeResize="0"/>
            <p:nvPr/>
          </p:nvPicPr>
          <p:blipFill rotWithShape="1">
            <a:blip r:embed="rId7">
              <a:alphaModFix/>
            </a:blip>
            <a:srcRect l="15800" r="15800"/>
            <a:stretch/>
          </p:blipFill>
          <p:spPr>
            <a:xfrm>
              <a:off x="-1" y="0"/>
              <a:ext cx="2243284" cy="2188029"/>
            </a:xfrm>
            <a:prstGeom prst="rect">
              <a:avLst/>
            </a:prstGeom>
            <a:noFill/>
            <a:ln>
              <a:noFill/>
            </a:ln>
          </p:spPr>
        </p:pic>
      </p:grpSp>
      <p:grpSp>
        <p:nvGrpSpPr>
          <p:cNvPr id="1305" name="Google Shape;1305;p17"/>
          <p:cNvGrpSpPr/>
          <p:nvPr/>
        </p:nvGrpSpPr>
        <p:grpSpPr>
          <a:xfrm>
            <a:off x="5283941" y="2711014"/>
            <a:ext cx="2259860" cy="2188031"/>
            <a:chOff x="0" y="0"/>
            <a:chExt cx="2259858" cy="2188029"/>
          </a:xfrm>
        </p:grpSpPr>
        <p:sp>
          <p:nvSpPr>
            <p:cNvPr id="1306" name="Google Shape;1306;p1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07" name="Google Shape;1307;p17" descr="image17.jpeg"/>
            <p:cNvPicPr preferRelativeResize="0"/>
            <p:nvPr/>
          </p:nvPicPr>
          <p:blipFill rotWithShape="1">
            <a:blip r:embed="rId8">
              <a:alphaModFix/>
            </a:blip>
            <a:srcRect t="15563" b="15563"/>
            <a:stretch/>
          </p:blipFill>
          <p:spPr>
            <a:xfrm>
              <a:off x="0" y="0"/>
              <a:ext cx="2259858" cy="2188028"/>
            </a:xfrm>
            <a:prstGeom prst="rect">
              <a:avLst/>
            </a:prstGeom>
            <a:noFill/>
            <a:ln>
              <a:noFill/>
            </a:ln>
          </p:spPr>
        </p:pic>
      </p:grpSp>
      <p:grpSp>
        <p:nvGrpSpPr>
          <p:cNvPr id="1308" name="Google Shape;1308;p17"/>
          <p:cNvGrpSpPr/>
          <p:nvPr/>
        </p:nvGrpSpPr>
        <p:grpSpPr>
          <a:xfrm>
            <a:off x="228598" y="7641772"/>
            <a:ext cx="2259862" cy="2188030"/>
            <a:chOff x="-1" y="0"/>
            <a:chExt cx="2259860" cy="2188029"/>
          </a:xfrm>
        </p:grpSpPr>
        <p:sp>
          <p:nvSpPr>
            <p:cNvPr id="1309" name="Google Shape;1309;p1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10" name="Google Shape;1310;p17" descr="image14.jpeg"/>
            <p:cNvPicPr preferRelativeResize="0"/>
            <p:nvPr/>
          </p:nvPicPr>
          <p:blipFill rotWithShape="1">
            <a:blip r:embed="rId9">
              <a:alphaModFix/>
            </a:blip>
            <a:srcRect l="15578" r="15578"/>
            <a:stretch/>
          </p:blipFill>
          <p:spPr>
            <a:xfrm>
              <a:off x="-1" y="0"/>
              <a:ext cx="2259860" cy="2188029"/>
            </a:xfrm>
            <a:prstGeom prst="rect">
              <a:avLst/>
            </a:prstGeom>
            <a:noFill/>
            <a:ln>
              <a:noFill/>
            </a:ln>
          </p:spPr>
        </p:pic>
      </p:grpSp>
      <p:grpSp>
        <p:nvGrpSpPr>
          <p:cNvPr id="1311" name="Google Shape;1311;p17"/>
          <p:cNvGrpSpPr/>
          <p:nvPr/>
        </p:nvGrpSpPr>
        <p:grpSpPr>
          <a:xfrm>
            <a:off x="2764558" y="7641772"/>
            <a:ext cx="2259861" cy="2188030"/>
            <a:chOff x="0" y="0"/>
            <a:chExt cx="2259859" cy="2188029"/>
          </a:xfrm>
        </p:grpSpPr>
        <p:sp>
          <p:nvSpPr>
            <p:cNvPr id="1312" name="Google Shape;1312;p1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13" name="Google Shape;1313;p17" descr="image20.jpeg"/>
            <p:cNvPicPr preferRelativeResize="0"/>
            <p:nvPr/>
          </p:nvPicPr>
          <p:blipFill rotWithShape="1">
            <a:blip r:embed="rId10">
              <a:alphaModFix/>
            </a:blip>
            <a:srcRect l="15625" r="15626"/>
            <a:stretch/>
          </p:blipFill>
          <p:spPr>
            <a:xfrm>
              <a:off x="0" y="0"/>
              <a:ext cx="2259859" cy="2188029"/>
            </a:xfrm>
            <a:prstGeom prst="rect">
              <a:avLst/>
            </a:prstGeom>
            <a:noFill/>
            <a:ln>
              <a:noFill/>
            </a:ln>
          </p:spPr>
        </p:pic>
      </p:grpSp>
      <p:grpSp>
        <p:nvGrpSpPr>
          <p:cNvPr id="1314" name="Google Shape;1314;p17"/>
          <p:cNvGrpSpPr/>
          <p:nvPr/>
        </p:nvGrpSpPr>
        <p:grpSpPr>
          <a:xfrm>
            <a:off x="5300517" y="7641772"/>
            <a:ext cx="2243284" cy="2188030"/>
            <a:chOff x="0" y="0"/>
            <a:chExt cx="2243283" cy="2188029"/>
          </a:xfrm>
        </p:grpSpPr>
        <p:sp>
          <p:nvSpPr>
            <p:cNvPr id="1315" name="Google Shape;1315;p17"/>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16" name="Google Shape;1316;p17" descr="image25.jpeg"/>
            <p:cNvPicPr preferRelativeResize="0"/>
            <p:nvPr/>
          </p:nvPicPr>
          <p:blipFill rotWithShape="1">
            <a:blip r:embed="rId11">
              <a:alphaModFix/>
            </a:blip>
            <a:srcRect l="23078" r="23078"/>
            <a:stretch/>
          </p:blipFill>
          <p:spPr>
            <a:xfrm>
              <a:off x="0" y="0"/>
              <a:ext cx="2243283" cy="2188029"/>
            </a:xfrm>
            <a:prstGeom prst="rect">
              <a:avLst/>
            </a:prstGeom>
            <a:noFill/>
            <a:ln>
              <a:noFill/>
            </a:ln>
          </p:spPr>
        </p:pic>
      </p:grpSp>
      <p:sp>
        <p:nvSpPr>
          <p:cNvPr id="1317" name="Google Shape;1317;p17"/>
          <p:cNvSpPr txBox="1">
            <a:spLocks noGrp="1"/>
          </p:cNvSpPr>
          <p:nvPr>
            <p:ph type="body" idx="14"/>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a:t>
            </a:r>
            <a:endParaRPr/>
          </a:p>
        </p:txBody>
      </p:sp>
      <p:sp>
        <p:nvSpPr>
          <p:cNvPr id="1318" name="Google Shape;1318;p17"/>
          <p:cNvSpPr txBox="1">
            <a:spLocks noGrp="1"/>
          </p:cNvSpPr>
          <p:nvPr>
            <p:ph type="body" idx="15"/>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2</a:t>
            </a:r>
            <a:endParaRPr/>
          </a:p>
        </p:txBody>
      </p:sp>
      <p:sp>
        <p:nvSpPr>
          <p:cNvPr id="1319" name="Google Shape;1319;p17"/>
          <p:cNvSpPr txBox="1">
            <a:spLocks noGrp="1"/>
          </p:cNvSpPr>
          <p:nvPr>
            <p:ph type="body" idx="16"/>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3</a:t>
            </a:r>
            <a:endParaRPr/>
          </a:p>
        </p:txBody>
      </p:sp>
      <p:sp>
        <p:nvSpPr>
          <p:cNvPr id="1320" name="Google Shape;1320;p17"/>
          <p:cNvSpPr txBox="1">
            <a:spLocks noGrp="1"/>
          </p:cNvSpPr>
          <p:nvPr>
            <p:ph type="body" idx="17"/>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4</a:t>
            </a:r>
            <a:endParaRPr/>
          </a:p>
        </p:txBody>
      </p:sp>
      <p:sp>
        <p:nvSpPr>
          <p:cNvPr id="1321" name="Google Shape;1321;p17"/>
          <p:cNvSpPr txBox="1">
            <a:spLocks noGrp="1"/>
          </p:cNvSpPr>
          <p:nvPr>
            <p:ph type="body" idx="18"/>
          </p:nvPr>
        </p:nvSpPr>
        <p:spPr>
          <a:xfrm>
            <a:off x="4619111"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5</a:t>
            </a:r>
            <a:endParaRPr/>
          </a:p>
        </p:txBody>
      </p:sp>
      <p:sp>
        <p:nvSpPr>
          <p:cNvPr id="1322" name="Google Shape;1322;p17"/>
          <p:cNvSpPr txBox="1">
            <a:spLocks noGrp="1"/>
          </p:cNvSpPr>
          <p:nvPr>
            <p:ph type="body" idx="19"/>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7</a:t>
            </a:r>
            <a:endParaRPr/>
          </a:p>
        </p:txBody>
      </p:sp>
      <p:sp>
        <p:nvSpPr>
          <p:cNvPr id="1323" name="Google Shape;1323;p17"/>
          <p:cNvSpPr txBox="1">
            <a:spLocks noGrp="1"/>
          </p:cNvSpPr>
          <p:nvPr>
            <p:ph type="body" idx="20"/>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8</a:t>
            </a:r>
            <a:endParaRPr/>
          </a:p>
        </p:txBody>
      </p:sp>
      <p:sp>
        <p:nvSpPr>
          <p:cNvPr id="1324" name="Google Shape;1324;p17"/>
          <p:cNvSpPr txBox="1">
            <a:spLocks noGrp="1"/>
          </p:cNvSpPr>
          <p:nvPr>
            <p:ph type="body" idx="21"/>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9</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grpSp>
        <p:nvGrpSpPr>
          <p:cNvPr id="1329" name="Google Shape;1329;p18"/>
          <p:cNvGrpSpPr/>
          <p:nvPr/>
        </p:nvGrpSpPr>
        <p:grpSpPr>
          <a:xfrm>
            <a:off x="5283200" y="5172075"/>
            <a:ext cx="2260600" cy="2197100"/>
            <a:chOff x="0" y="0"/>
            <a:chExt cx="2260600" cy="2197100"/>
          </a:xfrm>
        </p:grpSpPr>
        <p:sp>
          <p:nvSpPr>
            <p:cNvPr id="1330" name="Google Shape;1330;p18"/>
            <p:cNvSpPr/>
            <p:nvPr/>
          </p:nvSpPr>
          <p:spPr>
            <a:xfrm>
              <a:off x="0" y="0"/>
              <a:ext cx="2260600" cy="21971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31" name="Google Shape;1331;p18" descr="image30.jpeg"/>
            <p:cNvPicPr preferRelativeResize="0"/>
            <p:nvPr/>
          </p:nvPicPr>
          <p:blipFill rotWithShape="1">
            <a:blip r:embed="rId3">
              <a:alphaModFix/>
            </a:blip>
            <a:srcRect l="15703" r="15700"/>
            <a:stretch/>
          </p:blipFill>
          <p:spPr>
            <a:xfrm>
              <a:off x="0" y="0"/>
              <a:ext cx="2260600" cy="2197100"/>
            </a:xfrm>
            <a:prstGeom prst="rect">
              <a:avLst/>
            </a:prstGeom>
            <a:noFill/>
            <a:ln>
              <a:noFill/>
            </a:ln>
          </p:spPr>
        </p:pic>
      </p:grpSp>
      <p:grpSp>
        <p:nvGrpSpPr>
          <p:cNvPr id="1332" name="Google Shape;1332;p18"/>
          <p:cNvGrpSpPr/>
          <p:nvPr/>
        </p:nvGrpSpPr>
        <p:grpSpPr>
          <a:xfrm>
            <a:off x="228600" y="2711450"/>
            <a:ext cx="4795839" cy="4657727"/>
            <a:chOff x="0" y="0"/>
            <a:chExt cx="4795838" cy="4657726"/>
          </a:xfrm>
        </p:grpSpPr>
        <p:sp>
          <p:nvSpPr>
            <p:cNvPr id="1333" name="Google Shape;1333;p18"/>
            <p:cNvSpPr/>
            <p:nvPr/>
          </p:nvSpPr>
          <p:spPr>
            <a:xfrm>
              <a:off x="0" y="0"/>
              <a:ext cx="4795838" cy="465772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34" name="Google Shape;1334;p18" descr="image19.png"/>
            <p:cNvPicPr preferRelativeResize="0"/>
            <p:nvPr/>
          </p:nvPicPr>
          <p:blipFill rotWithShape="1">
            <a:blip r:embed="rId4">
              <a:alphaModFix/>
            </a:blip>
            <a:srcRect t="4161" b="4158"/>
            <a:stretch/>
          </p:blipFill>
          <p:spPr>
            <a:xfrm>
              <a:off x="0" y="0"/>
              <a:ext cx="4795838" cy="4657726"/>
            </a:xfrm>
            <a:prstGeom prst="rect">
              <a:avLst/>
            </a:prstGeom>
            <a:noFill/>
            <a:ln>
              <a:noFill/>
            </a:ln>
          </p:spPr>
        </p:pic>
      </p:grpSp>
      <p:sp>
        <p:nvSpPr>
          <p:cNvPr id="1335" name="Google Shape;1335;p18"/>
          <p:cNvSpPr txBox="1">
            <a:spLocks noGrp="1"/>
          </p:cNvSpPr>
          <p:nvPr>
            <p:ph type="body" idx="1"/>
          </p:nvPr>
        </p:nvSpPr>
        <p:spPr>
          <a:xfrm>
            <a:off x="5745486" y="6990977"/>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a:latin typeface="Verdana"/>
                <a:ea typeface="Verdana"/>
                <a:cs typeface="Verdana"/>
                <a:sym typeface="Verdana"/>
              </a:rPr>
              <a:t>Item #012345 | $9.99</a:t>
            </a:r>
            <a:endParaRPr sz="917">
              <a:latin typeface="Verdana"/>
              <a:ea typeface="Verdana"/>
              <a:cs typeface="Verdana"/>
              <a:sym typeface="Verdana"/>
            </a:endParaRPr>
          </a:p>
        </p:txBody>
      </p:sp>
      <p:grpSp>
        <p:nvGrpSpPr>
          <p:cNvPr id="1336" name="Google Shape;1336;p18"/>
          <p:cNvGrpSpPr/>
          <p:nvPr/>
        </p:nvGrpSpPr>
        <p:grpSpPr>
          <a:xfrm>
            <a:off x="228600" y="250371"/>
            <a:ext cx="2259859" cy="2188031"/>
            <a:chOff x="0" y="0"/>
            <a:chExt cx="2259858" cy="2188029"/>
          </a:xfrm>
        </p:grpSpPr>
        <p:sp>
          <p:nvSpPr>
            <p:cNvPr id="1337" name="Google Shape;1337;p18"/>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38" name="Google Shape;1338;p18" descr="image7.jpeg"/>
            <p:cNvPicPr preferRelativeResize="0"/>
            <p:nvPr/>
          </p:nvPicPr>
          <p:blipFill rotWithShape="1">
            <a:blip r:embed="rId5">
              <a:alphaModFix/>
            </a:blip>
            <a:srcRect t="1615" b="1614"/>
            <a:stretch/>
          </p:blipFill>
          <p:spPr>
            <a:xfrm>
              <a:off x="0" y="0"/>
              <a:ext cx="2259858" cy="2188029"/>
            </a:xfrm>
            <a:prstGeom prst="rect">
              <a:avLst/>
            </a:prstGeom>
            <a:noFill/>
            <a:ln>
              <a:noFill/>
            </a:ln>
          </p:spPr>
        </p:pic>
      </p:grpSp>
      <p:grpSp>
        <p:nvGrpSpPr>
          <p:cNvPr id="1339" name="Google Shape;1339;p18"/>
          <p:cNvGrpSpPr/>
          <p:nvPr/>
        </p:nvGrpSpPr>
        <p:grpSpPr>
          <a:xfrm>
            <a:off x="2764557" y="250371"/>
            <a:ext cx="2259860" cy="2188031"/>
            <a:chOff x="-1" y="0"/>
            <a:chExt cx="2259859" cy="2188029"/>
          </a:xfrm>
        </p:grpSpPr>
        <p:sp>
          <p:nvSpPr>
            <p:cNvPr id="1340" name="Google Shape;1340;p18"/>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1" name="Google Shape;1341;p18" descr="image4.jpeg"/>
            <p:cNvPicPr preferRelativeResize="0"/>
            <p:nvPr/>
          </p:nvPicPr>
          <p:blipFill rotWithShape="1">
            <a:blip r:embed="rId6">
              <a:alphaModFix/>
            </a:blip>
            <a:srcRect l="9605" r="9605"/>
            <a:stretch/>
          </p:blipFill>
          <p:spPr>
            <a:xfrm>
              <a:off x="-1" y="0"/>
              <a:ext cx="2259859" cy="2188029"/>
            </a:xfrm>
            <a:prstGeom prst="rect">
              <a:avLst/>
            </a:prstGeom>
            <a:noFill/>
            <a:ln>
              <a:noFill/>
            </a:ln>
          </p:spPr>
        </p:pic>
      </p:grpSp>
      <p:grpSp>
        <p:nvGrpSpPr>
          <p:cNvPr id="1342" name="Google Shape;1342;p18"/>
          <p:cNvGrpSpPr/>
          <p:nvPr/>
        </p:nvGrpSpPr>
        <p:grpSpPr>
          <a:xfrm>
            <a:off x="5300516" y="250371"/>
            <a:ext cx="2243286" cy="2188031"/>
            <a:chOff x="-1" y="0"/>
            <a:chExt cx="2243284" cy="2188029"/>
          </a:xfrm>
        </p:grpSpPr>
        <p:sp>
          <p:nvSpPr>
            <p:cNvPr id="1343" name="Google Shape;1343;p18"/>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4" name="Google Shape;1344;p18" descr="image18.jpeg"/>
            <p:cNvPicPr preferRelativeResize="0"/>
            <p:nvPr/>
          </p:nvPicPr>
          <p:blipFill rotWithShape="1">
            <a:blip r:embed="rId7">
              <a:alphaModFix/>
            </a:blip>
            <a:srcRect l="15800" r="15800"/>
            <a:stretch/>
          </p:blipFill>
          <p:spPr>
            <a:xfrm>
              <a:off x="-1" y="0"/>
              <a:ext cx="2243284" cy="2188029"/>
            </a:xfrm>
            <a:prstGeom prst="rect">
              <a:avLst/>
            </a:prstGeom>
            <a:noFill/>
            <a:ln>
              <a:noFill/>
            </a:ln>
          </p:spPr>
        </p:pic>
      </p:grpSp>
      <p:grpSp>
        <p:nvGrpSpPr>
          <p:cNvPr id="1345" name="Google Shape;1345;p18"/>
          <p:cNvGrpSpPr/>
          <p:nvPr/>
        </p:nvGrpSpPr>
        <p:grpSpPr>
          <a:xfrm>
            <a:off x="5283941" y="2711014"/>
            <a:ext cx="2259860" cy="2188031"/>
            <a:chOff x="0" y="0"/>
            <a:chExt cx="2259858" cy="2188029"/>
          </a:xfrm>
        </p:grpSpPr>
        <p:sp>
          <p:nvSpPr>
            <p:cNvPr id="1346" name="Google Shape;1346;p18"/>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7" name="Google Shape;1347;p18" descr="image17.jpeg"/>
            <p:cNvPicPr preferRelativeResize="0"/>
            <p:nvPr/>
          </p:nvPicPr>
          <p:blipFill rotWithShape="1">
            <a:blip r:embed="rId8">
              <a:alphaModFix/>
            </a:blip>
            <a:srcRect t="15563" b="15563"/>
            <a:stretch/>
          </p:blipFill>
          <p:spPr>
            <a:xfrm>
              <a:off x="0" y="0"/>
              <a:ext cx="2259858" cy="2188028"/>
            </a:xfrm>
            <a:prstGeom prst="rect">
              <a:avLst/>
            </a:prstGeom>
            <a:noFill/>
            <a:ln>
              <a:noFill/>
            </a:ln>
          </p:spPr>
        </p:pic>
      </p:grpSp>
      <p:grpSp>
        <p:nvGrpSpPr>
          <p:cNvPr id="1348" name="Google Shape;1348;p18"/>
          <p:cNvGrpSpPr/>
          <p:nvPr/>
        </p:nvGrpSpPr>
        <p:grpSpPr>
          <a:xfrm>
            <a:off x="228598" y="7641772"/>
            <a:ext cx="2259862" cy="2188030"/>
            <a:chOff x="-1" y="0"/>
            <a:chExt cx="2259860" cy="2188029"/>
          </a:xfrm>
        </p:grpSpPr>
        <p:sp>
          <p:nvSpPr>
            <p:cNvPr id="1349" name="Google Shape;1349;p18"/>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50" name="Google Shape;1350;p18" descr="image14.jpeg"/>
            <p:cNvPicPr preferRelativeResize="0"/>
            <p:nvPr/>
          </p:nvPicPr>
          <p:blipFill rotWithShape="1">
            <a:blip r:embed="rId9">
              <a:alphaModFix/>
            </a:blip>
            <a:srcRect l="15578" r="15578"/>
            <a:stretch/>
          </p:blipFill>
          <p:spPr>
            <a:xfrm>
              <a:off x="-1" y="0"/>
              <a:ext cx="2259860" cy="2188029"/>
            </a:xfrm>
            <a:prstGeom prst="rect">
              <a:avLst/>
            </a:prstGeom>
            <a:noFill/>
            <a:ln>
              <a:noFill/>
            </a:ln>
          </p:spPr>
        </p:pic>
      </p:grpSp>
      <p:grpSp>
        <p:nvGrpSpPr>
          <p:cNvPr id="1351" name="Google Shape;1351;p18"/>
          <p:cNvGrpSpPr/>
          <p:nvPr/>
        </p:nvGrpSpPr>
        <p:grpSpPr>
          <a:xfrm>
            <a:off x="2764558" y="7641772"/>
            <a:ext cx="2259861" cy="2188030"/>
            <a:chOff x="0" y="0"/>
            <a:chExt cx="2259859" cy="2188029"/>
          </a:xfrm>
        </p:grpSpPr>
        <p:sp>
          <p:nvSpPr>
            <p:cNvPr id="1352" name="Google Shape;1352;p18"/>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53" name="Google Shape;1353;p18" descr="image20.jpeg"/>
            <p:cNvPicPr preferRelativeResize="0"/>
            <p:nvPr/>
          </p:nvPicPr>
          <p:blipFill rotWithShape="1">
            <a:blip r:embed="rId10">
              <a:alphaModFix/>
            </a:blip>
            <a:srcRect l="15625" r="15626"/>
            <a:stretch/>
          </p:blipFill>
          <p:spPr>
            <a:xfrm>
              <a:off x="0" y="0"/>
              <a:ext cx="2259859" cy="2188029"/>
            </a:xfrm>
            <a:prstGeom prst="rect">
              <a:avLst/>
            </a:prstGeom>
            <a:noFill/>
            <a:ln>
              <a:noFill/>
            </a:ln>
          </p:spPr>
        </p:pic>
      </p:grpSp>
      <p:grpSp>
        <p:nvGrpSpPr>
          <p:cNvPr id="1354" name="Google Shape;1354;p18"/>
          <p:cNvGrpSpPr/>
          <p:nvPr/>
        </p:nvGrpSpPr>
        <p:grpSpPr>
          <a:xfrm>
            <a:off x="5300517" y="7641772"/>
            <a:ext cx="2243284" cy="2188030"/>
            <a:chOff x="0" y="0"/>
            <a:chExt cx="2243283" cy="2188029"/>
          </a:xfrm>
        </p:grpSpPr>
        <p:sp>
          <p:nvSpPr>
            <p:cNvPr id="1355" name="Google Shape;1355;p18"/>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56" name="Google Shape;1356;p18" descr="image25.jpeg"/>
            <p:cNvPicPr preferRelativeResize="0"/>
            <p:nvPr/>
          </p:nvPicPr>
          <p:blipFill rotWithShape="1">
            <a:blip r:embed="rId11">
              <a:alphaModFix/>
            </a:blip>
            <a:srcRect l="23078" r="23078"/>
            <a:stretch/>
          </p:blipFill>
          <p:spPr>
            <a:xfrm>
              <a:off x="0" y="0"/>
              <a:ext cx="2243283" cy="2188029"/>
            </a:xfrm>
            <a:prstGeom prst="rect">
              <a:avLst/>
            </a:prstGeom>
            <a:noFill/>
            <a:ln>
              <a:noFill/>
            </a:ln>
          </p:spPr>
        </p:pic>
      </p:grpSp>
      <p:sp>
        <p:nvSpPr>
          <p:cNvPr id="1357" name="Google Shape;1357;p18"/>
          <p:cNvSpPr txBox="1">
            <a:spLocks noGrp="1"/>
          </p:cNvSpPr>
          <p:nvPr>
            <p:ph type="body" idx="14"/>
          </p:nvPr>
        </p:nvSpPr>
        <p:spPr>
          <a:xfrm>
            <a:off x="690145" y="20602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358" name="Google Shape;1358;p18"/>
          <p:cNvSpPr txBox="1">
            <a:spLocks noGrp="1"/>
          </p:cNvSpPr>
          <p:nvPr>
            <p:ph type="body" idx="15"/>
          </p:nvPr>
        </p:nvSpPr>
        <p:spPr>
          <a:xfrm>
            <a:off x="3226104" y="20602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359" name="Google Shape;1359;p18"/>
          <p:cNvSpPr txBox="1">
            <a:spLocks noGrp="1"/>
          </p:cNvSpPr>
          <p:nvPr>
            <p:ph type="body" idx="16"/>
          </p:nvPr>
        </p:nvSpPr>
        <p:spPr>
          <a:xfrm>
            <a:off x="5745486" y="20602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360" name="Google Shape;1360;p18"/>
          <p:cNvSpPr txBox="1">
            <a:spLocks noGrp="1"/>
          </p:cNvSpPr>
          <p:nvPr>
            <p:ph type="body" idx="17"/>
          </p:nvPr>
        </p:nvSpPr>
        <p:spPr>
          <a:xfrm>
            <a:off x="5745486" y="4520862"/>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361" name="Google Shape;1361;p18"/>
          <p:cNvSpPr txBox="1">
            <a:spLocks noGrp="1"/>
          </p:cNvSpPr>
          <p:nvPr>
            <p:ph type="body" idx="18"/>
          </p:nvPr>
        </p:nvSpPr>
        <p:spPr>
          <a:xfrm>
            <a:off x="3226103" y="6990977"/>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362" name="Google Shape;1362;p18"/>
          <p:cNvSpPr txBox="1">
            <a:spLocks noGrp="1"/>
          </p:cNvSpPr>
          <p:nvPr>
            <p:ph type="body" idx="19"/>
          </p:nvPr>
        </p:nvSpPr>
        <p:spPr>
          <a:xfrm>
            <a:off x="690145" y="94516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363" name="Google Shape;1363;p18"/>
          <p:cNvSpPr txBox="1">
            <a:spLocks noGrp="1"/>
          </p:cNvSpPr>
          <p:nvPr>
            <p:ph type="body" idx="20"/>
          </p:nvPr>
        </p:nvSpPr>
        <p:spPr>
          <a:xfrm>
            <a:off x="3226104" y="94516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364" name="Google Shape;1364;p18"/>
          <p:cNvSpPr txBox="1">
            <a:spLocks noGrp="1"/>
          </p:cNvSpPr>
          <p:nvPr>
            <p:ph type="body" idx="21"/>
          </p:nvPr>
        </p:nvSpPr>
        <p:spPr>
          <a:xfrm>
            <a:off x="5745486" y="94516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grpSp>
        <p:nvGrpSpPr>
          <p:cNvPr id="1369" name="Google Shape;1369;p19"/>
          <p:cNvGrpSpPr/>
          <p:nvPr/>
        </p:nvGrpSpPr>
        <p:grpSpPr>
          <a:xfrm>
            <a:off x="228598" y="250371"/>
            <a:ext cx="2259861" cy="2188031"/>
            <a:chOff x="-1" y="0"/>
            <a:chExt cx="2259859" cy="2188029"/>
          </a:xfrm>
        </p:grpSpPr>
        <p:sp>
          <p:nvSpPr>
            <p:cNvPr id="1370" name="Google Shape;1370;p19"/>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71" name="Google Shape;1371;p19" descr="image7.jpeg"/>
            <p:cNvPicPr preferRelativeResize="0"/>
            <p:nvPr/>
          </p:nvPicPr>
          <p:blipFill rotWithShape="1">
            <a:blip r:embed="rId3">
              <a:alphaModFix/>
            </a:blip>
            <a:srcRect t="1615" r="2" b="1616"/>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372" name="Google Shape;1372;p19"/>
          <p:cNvGrpSpPr/>
          <p:nvPr/>
        </p:nvGrpSpPr>
        <p:grpSpPr>
          <a:xfrm>
            <a:off x="2764557" y="250371"/>
            <a:ext cx="2259860" cy="2188031"/>
            <a:chOff x="-1" y="0"/>
            <a:chExt cx="2259859" cy="2188029"/>
          </a:xfrm>
        </p:grpSpPr>
        <p:sp>
          <p:nvSpPr>
            <p:cNvPr id="1373" name="Google Shape;1373;p19"/>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74" name="Google Shape;1374;p19" descr="image4.jpeg"/>
            <p:cNvPicPr preferRelativeResize="0"/>
            <p:nvPr/>
          </p:nvPicPr>
          <p:blipFill rotWithShape="1">
            <a:blip r:embed="rId4">
              <a:alphaModFix/>
            </a:blip>
            <a:srcRect l="9605" r="9605" b="2"/>
            <a:stretch/>
          </p:blipFill>
          <p:spPr>
            <a:xfrm>
              <a:off x="-1" y="0"/>
              <a:ext cx="2259808"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375" name="Google Shape;1375;p19"/>
          <p:cNvGrpSpPr/>
          <p:nvPr/>
        </p:nvGrpSpPr>
        <p:grpSpPr>
          <a:xfrm>
            <a:off x="5300516" y="250371"/>
            <a:ext cx="2243286" cy="2188031"/>
            <a:chOff x="-1" y="0"/>
            <a:chExt cx="2243284" cy="2188029"/>
          </a:xfrm>
        </p:grpSpPr>
        <p:sp>
          <p:nvSpPr>
            <p:cNvPr id="1376" name="Google Shape;1376;p19"/>
            <p:cNvSpPr/>
            <p:nvPr/>
          </p:nvSpPr>
          <p:spPr>
            <a:xfrm>
              <a:off x="0" y="0"/>
              <a:ext cx="2243283"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77" name="Google Shape;1377;p19" descr="image18.jpeg"/>
            <p:cNvPicPr preferRelativeResize="0"/>
            <p:nvPr/>
          </p:nvPicPr>
          <p:blipFill rotWithShape="1">
            <a:blip r:embed="rId5">
              <a:alphaModFix/>
            </a:blip>
            <a:srcRect l="15800" r="15806" b="2"/>
            <a:stretch/>
          </p:blipFill>
          <p:spPr>
            <a:xfrm>
              <a:off x="-1" y="0"/>
              <a:ext cx="2243139"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378" name="Google Shape;1378;p19"/>
          <p:cNvGrpSpPr/>
          <p:nvPr/>
        </p:nvGrpSpPr>
        <p:grpSpPr>
          <a:xfrm>
            <a:off x="228598" y="2711014"/>
            <a:ext cx="2259861" cy="2188031"/>
            <a:chOff x="-1" y="0"/>
            <a:chExt cx="2259859" cy="2188029"/>
          </a:xfrm>
        </p:grpSpPr>
        <p:sp>
          <p:nvSpPr>
            <p:cNvPr id="1379" name="Google Shape;1379;p19"/>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80" name="Google Shape;1380;p19" descr="image17.jpeg"/>
            <p:cNvPicPr preferRelativeResize="0"/>
            <p:nvPr/>
          </p:nvPicPr>
          <p:blipFill rotWithShape="1">
            <a:blip r:embed="rId6">
              <a:alphaModFix/>
            </a:blip>
            <a:srcRect t="15563" r="2" b="15564"/>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381" name="Google Shape;1381;p19"/>
          <p:cNvGrpSpPr/>
          <p:nvPr/>
        </p:nvGrpSpPr>
        <p:grpSpPr>
          <a:xfrm>
            <a:off x="2764557" y="2711014"/>
            <a:ext cx="2259861" cy="2188031"/>
            <a:chOff x="-1" y="0"/>
            <a:chExt cx="2259859" cy="2188029"/>
          </a:xfrm>
        </p:grpSpPr>
        <p:sp>
          <p:nvSpPr>
            <p:cNvPr id="1382" name="Google Shape;1382;p19"/>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83" name="Google Shape;1383;p19" descr="image19.png"/>
            <p:cNvPicPr preferRelativeResize="0"/>
            <p:nvPr/>
          </p:nvPicPr>
          <p:blipFill rotWithShape="1">
            <a:blip r:embed="rId7">
              <a:alphaModFix/>
            </a:blip>
            <a:srcRect t="4326" r="2" b="4329"/>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384" name="Google Shape;1384;p19"/>
          <p:cNvGrpSpPr/>
          <p:nvPr/>
        </p:nvGrpSpPr>
        <p:grpSpPr>
          <a:xfrm>
            <a:off x="5300517" y="2711014"/>
            <a:ext cx="2243285" cy="2188031"/>
            <a:chOff x="0" y="0"/>
            <a:chExt cx="2243283" cy="2188029"/>
          </a:xfrm>
        </p:grpSpPr>
        <p:sp>
          <p:nvSpPr>
            <p:cNvPr id="1385" name="Google Shape;1385;p19"/>
            <p:cNvSpPr/>
            <p:nvPr/>
          </p:nvSpPr>
          <p:spPr>
            <a:xfrm>
              <a:off x="0" y="0"/>
              <a:ext cx="2243283"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86" name="Google Shape;1386;p19" descr="image11.jpeg"/>
            <p:cNvPicPr preferRelativeResize="0"/>
            <p:nvPr/>
          </p:nvPicPr>
          <p:blipFill rotWithShape="1">
            <a:blip r:embed="rId8">
              <a:alphaModFix/>
            </a:blip>
            <a:srcRect l="15812" r="15816" b="2"/>
            <a:stretch/>
          </p:blipFill>
          <p:spPr>
            <a:xfrm>
              <a:off x="0" y="0"/>
              <a:ext cx="2243138"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387" name="Google Shape;1387;p19"/>
          <p:cNvGrpSpPr/>
          <p:nvPr/>
        </p:nvGrpSpPr>
        <p:grpSpPr>
          <a:xfrm>
            <a:off x="228598" y="5171656"/>
            <a:ext cx="2259861" cy="2197503"/>
            <a:chOff x="-1" y="-1"/>
            <a:chExt cx="2259859" cy="2197501"/>
          </a:xfrm>
        </p:grpSpPr>
        <p:sp>
          <p:nvSpPr>
            <p:cNvPr id="1388" name="Google Shape;1388;p19"/>
            <p:cNvSpPr/>
            <p:nvPr/>
          </p:nvSpPr>
          <p:spPr>
            <a:xfrm>
              <a:off x="-1" y="-1"/>
              <a:ext cx="2259859"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89" name="Google Shape;1389;p19" descr="image14.jpeg"/>
            <p:cNvPicPr preferRelativeResize="0"/>
            <p:nvPr/>
          </p:nvPicPr>
          <p:blipFill rotWithShape="1">
            <a:blip r:embed="rId9">
              <a:alphaModFix/>
            </a:blip>
            <a:srcRect l="15727" r="15726"/>
            <a:stretch/>
          </p:blipFill>
          <p:spPr>
            <a:xfrm>
              <a:off x="0" y="0"/>
              <a:ext cx="2259807"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390" name="Google Shape;1390;p19"/>
          <p:cNvGrpSpPr/>
          <p:nvPr/>
        </p:nvGrpSpPr>
        <p:grpSpPr>
          <a:xfrm>
            <a:off x="2764557" y="5171656"/>
            <a:ext cx="2259861" cy="2197503"/>
            <a:chOff x="-1" y="-1"/>
            <a:chExt cx="2259859" cy="2197501"/>
          </a:xfrm>
        </p:grpSpPr>
        <p:sp>
          <p:nvSpPr>
            <p:cNvPr id="1391" name="Google Shape;1391;p19"/>
            <p:cNvSpPr/>
            <p:nvPr/>
          </p:nvSpPr>
          <p:spPr>
            <a:xfrm>
              <a:off x="-1" y="-1"/>
              <a:ext cx="2259859"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92" name="Google Shape;1392;p19" descr="image20.jpeg"/>
            <p:cNvPicPr preferRelativeResize="0"/>
            <p:nvPr/>
          </p:nvPicPr>
          <p:blipFill rotWithShape="1">
            <a:blip r:embed="rId10">
              <a:alphaModFix/>
            </a:blip>
            <a:srcRect l="15775" r="15777"/>
            <a:stretch/>
          </p:blipFill>
          <p:spPr>
            <a:xfrm>
              <a:off x="0" y="0"/>
              <a:ext cx="2259807"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393" name="Google Shape;1393;p19"/>
          <p:cNvGrpSpPr/>
          <p:nvPr/>
        </p:nvGrpSpPr>
        <p:grpSpPr>
          <a:xfrm>
            <a:off x="5300519" y="5171656"/>
            <a:ext cx="2243283" cy="2197503"/>
            <a:chOff x="0" y="-1"/>
            <a:chExt cx="2243281" cy="2197501"/>
          </a:xfrm>
        </p:grpSpPr>
        <p:sp>
          <p:nvSpPr>
            <p:cNvPr id="1394" name="Google Shape;1394;p19"/>
            <p:cNvSpPr/>
            <p:nvPr/>
          </p:nvSpPr>
          <p:spPr>
            <a:xfrm>
              <a:off x="0" y="-1"/>
              <a:ext cx="2243281"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95" name="Google Shape;1395;p19" descr="image25.jpeg"/>
            <p:cNvPicPr preferRelativeResize="0"/>
            <p:nvPr/>
          </p:nvPicPr>
          <p:blipFill rotWithShape="1">
            <a:blip r:embed="rId11">
              <a:alphaModFix/>
            </a:blip>
            <a:srcRect l="23195" r="23195"/>
            <a:stretch/>
          </p:blipFill>
          <p:spPr>
            <a:xfrm>
              <a:off x="0" y="0"/>
              <a:ext cx="2243138"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396" name="Google Shape;1396;p19"/>
          <p:cNvGrpSpPr/>
          <p:nvPr/>
        </p:nvGrpSpPr>
        <p:grpSpPr>
          <a:xfrm>
            <a:off x="228598" y="7641772"/>
            <a:ext cx="2259861" cy="2188030"/>
            <a:chOff x="-1" y="0"/>
            <a:chExt cx="2259859" cy="2188029"/>
          </a:xfrm>
        </p:grpSpPr>
        <p:sp>
          <p:nvSpPr>
            <p:cNvPr id="1397" name="Google Shape;1397;p19"/>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98" name="Google Shape;1398;p19" descr="image24.jpeg"/>
            <p:cNvPicPr preferRelativeResize="0"/>
            <p:nvPr/>
          </p:nvPicPr>
          <p:blipFill rotWithShape="1">
            <a:blip r:embed="rId12">
              <a:alphaModFix/>
            </a:blip>
            <a:srcRect l="15582" r="15583" b="2"/>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399" name="Google Shape;1399;p19"/>
          <p:cNvGrpSpPr/>
          <p:nvPr/>
        </p:nvGrpSpPr>
        <p:grpSpPr>
          <a:xfrm>
            <a:off x="2764557" y="7641772"/>
            <a:ext cx="2259861" cy="2188030"/>
            <a:chOff x="-1" y="0"/>
            <a:chExt cx="2259859" cy="2188029"/>
          </a:xfrm>
        </p:grpSpPr>
        <p:sp>
          <p:nvSpPr>
            <p:cNvPr id="1400" name="Google Shape;1400;p19"/>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01" name="Google Shape;1401;p19" descr="image22.jpeg"/>
            <p:cNvPicPr preferRelativeResize="0"/>
            <p:nvPr/>
          </p:nvPicPr>
          <p:blipFill rotWithShape="1">
            <a:blip r:embed="rId13">
              <a:alphaModFix/>
            </a:blip>
            <a:srcRect l="22443" r="22444" b="2"/>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02" name="Google Shape;1402;p19"/>
          <p:cNvGrpSpPr/>
          <p:nvPr/>
        </p:nvGrpSpPr>
        <p:grpSpPr>
          <a:xfrm>
            <a:off x="5300517" y="7641772"/>
            <a:ext cx="2243285" cy="2188030"/>
            <a:chOff x="0" y="0"/>
            <a:chExt cx="2243283" cy="2188029"/>
          </a:xfrm>
        </p:grpSpPr>
        <p:sp>
          <p:nvSpPr>
            <p:cNvPr id="1403" name="Google Shape;1403;p19"/>
            <p:cNvSpPr/>
            <p:nvPr/>
          </p:nvSpPr>
          <p:spPr>
            <a:xfrm>
              <a:off x="0" y="0"/>
              <a:ext cx="2243283"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04" name="Google Shape;1404;p19" descr="image21.jpeg"/>
            <p:cNvPicPr preferRelativeResize="0"/>
            <p:nvPr/>
          </p:nvPicPr>
          <p:blipFill rotWithShape="1">
            <a:blip r:embed="rId14">
              <a:alphaModFix/>
            </a:blip>
            <a:srcRect t="5979" r="6" b="5981"/>
            <a:stretch/>
          </p:blipFill>
          <p:spPr>
            <a:xfrm>
              <a:off x="0" y="0"/>
              <a:ext cx="2243138"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sp>
        <p:nvSpPr>
          <p:cNvPr id="1405" name="Google Shape;1405;p19"/>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a:latin typeface="Verdana"/>
                <a:ea typeface="Verdana"/>
                <a:cs typeface="Verdana"/>
                <a:sym typeface="Verdana"/>
              </a:rPr>
              <a:t>1</a:t>
            </a:r>
            <a:endParaRPr>
              <a:latin typeface="Verdana"/>
              <a:ea typeface="Verdana"/>
              <a:cs typeface="Verdana"/>
              <a:sym typeface="Verdana"/>
            </a:endParaRPr>
          </a:p>
        </p:txBody>
      </p:sp>
      <p:sp>
        <p:nvSpPr>
          <p:cNvPr id="1406" name="Google Shape;1406;p19"/>
          <p:cNvSpPr txBox="1">
            <a:spLocks noGrp="1"/>
          </p:cNvSpPr>
          <p:nvPr>
            <p:ph type="body" idx="17"/>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2</a:t>
            </a:r>
            <a:endParaRPr>
              <a:latin typeface="Verdana"/>
              <a:ea typeface="Verdana"/>
              <a:cs typeface="Verdana"/>
              <a:sym typeface="Verdana"/>
            </a:endParaRPr>
          </a:p>
        </p:txBody>
      </p:sp>
      <p:sp>
        <p:nvSpPr>
          <p:cNvPr id="1407" name="Google Shape;1407;p19"/>
          <p:cNvSpPr txBox="1">
            <a:spLocks noGrp="1"/>
          </p:cNvSpPr>
          <p:nvPr>
            <p:ph type="body" idx="18"/>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3</a:t>
            </a:r>
            <a:endParaRPr>
              <a:latin typeface="Verdana"/>
              <a:ea typeface="Verdana"/>
              <a:cs typeface="Verdana"/>
              <a:sym typeface="Verdana"/>
            </a:endParaRPr>
          </a:p>
        </p:txBody>
      </p:sp>
      <p:sp>
        <p:nvSpPr>
          <p:cNvPr id="1408" name="Google Shape;1408;p19"/>
          <p:cNvSpPr txBox="1">
            <a:spLocks noGrp="1"/>
          </p:cNvSpPr>
          <p:nvPr>
            <p:ph type="body" idx="19"/>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4</a:t>
            </a:r>
            <a:endParaRPr>
              <a:latin typeface="Verdana"/>
              <a:ea typeface="Verdana"/>
              <a:cs typeface="Verdana"/>
              <a:sym typeface="Verdana"/>
            </a:endParaRPr>
          </a:p>
        </p:txBody>
      </p:sp>
      <p:sp>
        <p:nvSpPr>
          <p:cNvPr id="1409" name="Google Shape;1409;p19"/>
          <p:cNvSpPr txBox="1">
            <a:spLocks noGrp="1"/>
          </p:cNvSpPr>
          <p:nvPr>
            <p:ph type="body" idx="20"/>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5</a:t>
            </a:r>
            <a:endParaRPr>
              <a:latin typeface="Verdana"/>
              <a:ea typeface="Verdana"/>
              <a:cs typeface="Verdana"/>
              <a:sym typeface="Verdana"/>
            </a:endParaRPr>
          </a:p>
        </p:txBody>
      </p:sp>
      <p:sp>
        <p:nvSpPr>
          <p:cNvPr id="1410" name="Google Shape;1410;p19"/>
          <p:cNvSpPr txBox="1">
            <a:spLocks noGrp="1"/>
          </p:cNvSpPr>
          <p:nvPr>
            <p:ph type="body" idx="21"/>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6</a:t>
            </a:r>
            <a:endParaRPr>
              <a:latin typeface="Verdana"/>
              <a:ea typeface="Verdana"/>
              <a:cs typeface="Verdana"/>
              <a:sym typeface="Verdana"/>
            </a:endParaRPr>
          </a:p>
        </p:txBody>
      </p:sp>
      <p:sp>
        <p:nvSpPr>
          <p:cNvPr id="1411" name="Google Shape;1411;p19"/>
          <p:cNvSpPr txBox="1">
            <a:spLocks noGrp="1"/>
          </p:cNvSpPr>
          <p:nvPr>
            <p:ph type="body" idx="22"/>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7</a:t>
            </a:r>
            <a:endParaRPr>
              <a:latin typeface="Verdana"/>
              <a:ea typeface="Verdana"/>
              <a:cs typeface="Verdana"/>
              <a:sym typeface="Verdana"/>
            </a:endParaRPr>
          </a:p>
        </p:txBody>
      </p:sp>
      <p:sp>
        <p:nvSpPr>
          <p:cNvPr id="1412" name="Google Shape;1412;p19"/>
          <p:cNvSpPr txBox="1">
            <a:spLocks noGrp="1"/>
          </p:cNvSpPr>
          <p:nvPr>
            <p:ph type="body" idx="23"/>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8</a:t>
            </a:r>
            <a:endParaRPr>
              <a:latin typeface="Verdana"/>
              <a:ea typeface="Verdana"/>
              <a:cs typeface="Verdana"/>
              <a:sym typeface="Verdana"/>
            </a:endParaRPr>
          </a:p>
        </p:txBody>
      </p:sp>
      <p:sp>
        <p:nvSpPr>
          <p:cNvPr id="1413" name="Google Shape;1413;p19"/>
          <p:cNvSpPr txBox="1">
            <a:spLocks noGrp="1"/>
          </p:cNvSpPr>
          <p:nvPr>
            <p:ph type="body" idx="24"/>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9</a:t>
            </a:r>
            <a:endParaRPr>
              <a:latin typeface="Verdana"/>
              <a:ea typeface="Verdana"/>
              <a:cs typeface="Verdana"/>
              <a:sym typeface="Verdana"/>
            </a:endParaRPr>
          </a:p>
        </p:txBody>
      </p:sp>
      <p:sp>
        <p:nvSpPr>
          <p:cNvPr id="1414" name="Google Shape;1414;p19"/>
          <p:cNvSpPr txBox="1">
            <a:spLocks noGrp="1"/>
          </p:cNvSpPr>
          <p:nvPr>
            <p:ph type="body" idx="25"/>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10</a:t>
            </a:r>
            <a:endParaRPr>
              <a:latin typeface="Verdana"/>
              <a:ea typeface="Verdana"/>
              <a:cs typeface="Verdana"/>
              <a:sym typeface="Verdana"/>
            </a:endParaRPr>
          </a:p>
        </p:txBody>
      </p:sp>
      <p:sp>
        <p:nvSpPr>
          <p:cNvPr id="1415" name="Google Shape;1415;p19"/>
          <p:cNvSpPr txBox="1">
            <a:spLocks noGrp="1"/>
          </p:cNvSpPr>
          <p:nvPr>
            <p:ph type="body" idx="26"/>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11</a:t>
            </a:r>
            <a:endParaRPr>
              <a:latin typeface="Verdana"/>
              <a:ea typeface="Verdana"/>
              <a:cs typeface="Verdana"/>
              <a:sym typeface="Verdana"/>
            </a:endParaRPr>
          </a:p>
        </p:txBody>
      </p:sp>
      <p:sp>
        <p:nvSpPr>
          <p:cNvPr id="1416" name="Google Shape;1416;p19"/>
          <p:cNvSpPr txBox="1">
            <a:spLocks noGrp="1"/>
          </p:cNvSpPr>
          <p:nvPr>
            <p:ph type="body" idx="27"/>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12</a:t>
            </a:r>
            <a:endParaRPr>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grpSp>
        <p:nvGrpSpPr>
          <p:cNvPr id="1421" name="Google Shape;1421;p20"/>
          <p:cNvGrpSpPr/>
          <p:nvPr/>
        </p:nvGrpSpPr>
        <p:grpSpPr>
          <a:xfrm>
            <a:off x="228598" y="250371"/>
            <a:ext cx="2259861" cy="2188031"/>
            <a:chOff x="-1" y="0"/>
            <a:chExt cx="2259859" cy="2188029"/>
          </a:xfrm>
        </p:grpSpPr>
        <p:sp>
          <p:nvSpPr>
            <p:cNvPr id="1422" name="Google Shape;1422;p2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23" name="Google Shape;1423;p20" descr="image7.jpeg"/>
            <p:cNvPicPr preferRelativeResize="0"/>
            <p:nvPr/>
          </p:nvPicPr>
          <p:blipFill rotWithShape="1">
            <a:blip r:embed="rId3">
              <a:alphaModFix/>
            </a:blip>
            <a:srcRect t="1615" r="2" b="1616"/>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24" name="Google Shape;1424;p20"/>
          <p:cNvGrpSpPr/>
          <p:nvPr/>
        </p:nvGrpSpPr>
        <p:grpSpPr>
          <a:xfrm>
            <a:off x="2764557" y="250371"/>
            <a:ext cx="2259860" cy="2188031"/>
            <a:chOff x="-1" y="0"/>
            <a:chExt cx="2259859" cy="2188029"/>
          </a:xfrm>
        </p:grpSpPr>
        <p:sp>
          <p:nvSpPr>
            <p:cNvPr id="1425" name="Google Shape;1425;p2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26" name="Google Shape;1426;p20" descr="image4.jpeg"/>
            <p:cNvPicPr preferRelativeResize="0"/>
            <p:nvPr/>
          </p:nvPicPr>
          <p:blipFill rotWithShape="1">
            <a:blip r:embed="rId4">
              <a:alphaModFix/>
            </a:blip>
            <a:srcRect l="9605" r="9605" b="2"/>
            <a:stretch/>
          </p:blipFill>
          <p:spPr>
            <a:xfrm>
              <a:off x="-1" y="0"/>
              <a:ext cx="2259808"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27" name="Google Shape;1427;p20"/>
          <p:cNvGrpSpPr/>
          <p:nvPr/>
        </p:nvGrpSpPr>
        <p:grpSpPr>
          <a:xfrm>
            <a:off x="5300516" y="250371"/>
            <a:ext cx="2243286" cy="2188031"/>
            <a:chOff x="-1" y="0"/>
            <a:chExt cx="2243284" cy="2188029"/>
          </a:xfrm>
        </p:grpSpPr>
        <p:sp>
          <p:nvSpPr>
            <p:cNvPr id="1428" name="Google Shape;1428;p20"/>
            <p:cNvSpPr/>
            <p:nvPr/>
          </p:nvSpPr>
          <p:spPr>
            <a:xfrm>
              <a:off x="0" y="0"/>
              <a:ext cx="2243283"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29" name="Google Shape;1429;p20" descr="image18.jpeg"/>
            <p:cNvPicPr preferRelativeResize="0"/>
            <p:nvPr/>
          </p:nvPicPr>
          <p:blipFill rotWithShape="1">
            <a:blip r:embed="rId5">
              <a:alphaModFix/>
            </a:blip>
            <a:srcRect l="15800" r="15806" b="2"/>
            <a:stretch/>
          </p:blipFill>
          <p:spPr>
            <a:xfrm>
              <a:off x="-1" y="0"/>
              <a:ext cx="2243139"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30" name="Google Shape;1430;p20"/>
          <p:cNvGrpSpPr/>
          <p:nvPr/>
        </p:nvGrpSpPr>
        <p:grpSpPr>
          <a:xfrm>
            <a:off x="228598" y="2711014"/>
            <a:ext cx="2259861" cy="2188031"/>
            <a:chOff x="-1" y="0"/>
            <a:chExt cx="2259859" cy="2188029"/>
          </a:xfrm>
        </p:grpSpPr>
        <p:sp>
          <p:nvSpPr>
            <p:cNvPr id="1431" name="Google Shape;1431;p2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32" name="Google Shape;1432;p20" descr="image17.jpeg"/>
            <p:cNvPicPr preferRelativeResize="0"/>
            <p:nvPr/>
          </p:nvPicPr>
          <p:blipFill rotWithShape="1">
            <a:blip r:embed="rId6">
              <a:alphaModFix/>
            </a:blip>
            <a:srcRect t="15563" r="2" b="15564"/>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33" name="Google Shape;1433;p20"/>
          <p:cNvGrpSpPr/>
          <p:nvPr/>
        </p:nvGrpSpPr>
        <p:grpSpPr>
          <a:xfrm>
            <a:off x="2764557" y="2711014"/>
            <a:ext cx="2259861" cy="2188031"/>
            <a:chOff x="-1" y="0"/>
            <a:chExt cx="2259859" cy="2188029"/>
          </a:xfrm>
        </p:grpSpPr>
        <p:sp>
          <p:nvSpPr>
            <p:cNvPr id="1434" name="Google Shape;1434;p2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35" name="Google Shape;1435;p20" descr="image19.png"/>
            <p:cNvPicPr preferRelativeResize="0"/>
            <p:nvPr/>
          </p:nvPicPr>
          <p:blipFill rotWithShape="1">
            <a:blip r:embed="rId7">
              <a:alphaModFix/>
            </a:blip>
            <a:srcRect t="4326" r="2" b="4329"/>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36" name="Google Shape;1436;p20"/>
          <p:cNvGrpSpPr/>
          <p:nvPr/>
        </p:nvGrpSpPr>
        <p:grpSpPr>
          <a:xfrm>
            <a:off x="5300517" y="2711014"/>
            <a:ext cx="2243285" cy="2188031"/>
            <a:chOff x="0" y="0"/>
            <a:chExt cx="2243283" cy="2188029"/>
          </a:xfrm>
        </p:grpSpPr>
        <p:sp>
          <p:nvSpPr>
            <p:cNvPr id="1437" name="Google Shape;1437;p20"/>
            <p:cNvSpPr/>
            <p:nvPr/>
          </p:nvSpPr>
          <p:spPr>
            <a:xfrm>
              <a:off x="0" y="0"/>
              <a:ext cx="2243283"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38" name="Google Shape;1438;p20" descr="image11.jpeg"/>
            <p:cNvPicPr preferRelativeResize="0"/>
            <p:nvPr/>
          </p:nvPicPr>
          <p:blipFill rotWithShape="1">
            <a:blip r:embed="rId8">
              <a:alphaModFix/>
            </a:blip>
            <a:srcRect l="15812" r="15816" b="2"/>
            <a:stretch/>
          </p:blipFill>
          <p:spPr>
            <a:xfrm>
              <a:off x="0" y="0"/>
              <a:ext cx="2243138"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39" name="Google Shape;1439;p20"/>
          <p:cNvGrpSpPr/>
          <p:nvPr/>
        </p:nvGrpSpPr>
        <p:grpSpPr>
          <a:xfrm>
            <a:off x="228598" y="5171656"/>
            <a:ext cx="2259861" cy="2197503"/>
            <a:chOff x="-1" y="-1"/>
            <a:chExt cx="2259859" cy="2197501"/>
          </a:xfrm>
        </p:grpSpPr>
        <p:sp>
          <p:nvSpPr>
            <p:cNvPr id="1440" name="Google Shape;1440;p20"/>
            <p:cNvSpPr/>
            <p:nvPr/>
          </p:nvSpPr>
          <p:spPr>
            <a:xfrm>
              <a:off x="-1" y="-1"/>
              <a:ext cx="2259859"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41" name="Google Shape;1441;p20" descr="image14.jpeg"/>
            <p:cNvPicPr preferRelativeResize="0"/>
            <p:nvPr/>
          </p:nvPicPr>
          <p:blipFill rotWithShape="1">
            <a:blip r:embed="rId9">
              <a:alphaModFix/>
            </a:blip>
            <a:srcRect l="15727" r="15726"/>
            <a:stretch/>
          </p:blipFill>
          <p:spPr>
            <a:xfrm>
              <a:off x="0" y="0"/>
              <a:ext cx="2259807"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42" name="Google Shape;1442;p20"/>
          <p:cNvGrpSpPr/>
          <p:nvPr/>
        </p:nvGrpSpPr>
        <p:grpSpPr>
          <a:xfrm>
            <a:off x="2764557" y="5171656"/>
            <a:ext cx="2259861" cy="2197503"/>
            <a:chOff x="-1" y="-1"/>
            <a:chExt cx="2259859" cy="2197501"/>
          </a:xfrm>
        </p:grpSpPr>
        <p:sp>
          <p:nvSpPr>
            <p:cNvPr id="1443" name="Google Shape;1443;p20"/>
            <p:cNvSpPr/>
            <p:nvPr/>
          </p:nvSpPr>
          <p:spPr>
            <a:xfrm>
              <a:off x="-1" y="-1"/>
              <a:ext cx="2259859"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44" name="Google Shape;1444;p20" descr="image20.jpeg"/>
            <p:cNvPicPr preferRelativeResize="0"/>
            <p:nvPr/>
          </p:nvPicPr>
          <p:blipFill rotWithShape="1">
            <a:blip r:embed="rId10">
              <a:alphaModFix/>
            </a:blip>
            <a:srcRect l="15775" r="15777"/>
            <a:stretch/>
          </p:blipFill>
          <p:spPr>
            <a:xfrm>
              <a:off x="0" y="0"/>
              <a:ext cx="2259807"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45" name="Google Shape;1445;p20"/>
          <p:cNvGrpSpPr/>
          <p:nvPr/>
        </p:nvGrpSpPr>
        <p:grpSpPr>
          <a:xfrm>
            <a:off x="5300519" y="5171656"/>
            <a:ext cx="2243283" cy="2197503"/>
            <a:chOff x="0" y="-1"/>
            <a:chExt cx="2243281" cy="2197501"/>
          </a:xfrm>
        </p:grpSpPr>
        <p:sp>
          <p:nvSpPr>
            <p:cNvPr id="1446" name="Google Shape;1446;p20"/>
            <p:cNvSpPr/>
            <p:nvPr/>
          </p:nvSpPr>
          <p:spPr>
            <a:xfrm>
              <a:off x="0" y="-1"/>
              <a:ext cx="2243281"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47" name="Google Shape;1447;p20" descr="image25.jpeg"/>
            <p:cNvPicPr preferRelativeResize="0"/>
            <p:nvPr/>
          </p:nvPicPr>
          <p:blipFill rotWithShape="1">
            <a:blip r:embed="rId11">
              <a:alphaModFix/>
            </a:blip>
            <a:srcRect l="23195" r="23195"/>
            <a:stretch/>
          </p:blipFill>
          <p:spPr>
            <a:xfrm>
              <a:off x="0" y="0"/>
              <a:ext cx="2243138"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48" name="Google Shape;1448;p20"/>
          <p:cNvGrpSpPr/>
          <p:nvPr/>
        </p:nvGrpSpPr>
        <p:grpSpPr>
          <a:xfrm>
            <a:off x="228598" y="7641772"/>
            <a:ext cx="2259861" cy="2188030"/>
            <a:chOff x="-1" y="0"/>
            <a:chExt cx="2259859" cy="2188029"/>
          </a:xfrm>
        </p:grpSpPr>
        <p:sp>
          <p:nvSpPr>
            <p:cNvPr id="1449" name="Google Shape;1449;p2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50" name="Google Shape;1450;p20" descr="image24.jpeg"/>
            <p:cNvPicPr preferRelativeResize="0"/>
            <p:nvPr/>
          </p:nvPicPr>
          <p:blipFill rotWithShape="1">
            <a:blip r:embed="rId12">
              <a:alphaModFix/>
            </a:blip>
            <a:srcRect l="15582" r="15583" b="2"/>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51" name="Google Shape;1451;p20"/>
          <p:cNvGrpSpPr/>
          <p:nvPr/>
        </p:nvGrpSpPr>
        <p:grpSpPr>
          <a:xfrm>
            <a:off x="2764557" y="7641772"/>
            <a:ext cx="2259861" cy="2188030"/>
            <a:chOff x="-1" y="0"/>
            <a:chExt cx="2259859" cy="2188029"/>
          </a:xfrm>
        </p:grpSpPr>
        <p:sp>
          <p:nvSpPr>
            <p:cNvPr id="1452" name="Google Shape;1452;p2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53" name="Google Shape;1453;p20" descr="image22.jpeg"/>
            <p:cNvPicPr preferRelativeResize="0"/>
            <p:nvPr/>
          </p:nvPicPr>
          <p:blipFill rotWithShape="1">
            <a:blip r:embed="rId13">
              <a:alphaModFix/>
            </a:blip>
            <a:srcRect l="22443" r="22444" b="2"/>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454" name="Google Shape;1454;p20"/>
          <p:cNvGrpSpPr/>
          <p:nvPr/>
        </p:nvGrpSpPr>
        <p:grpSpPr>
          <a:xfrm>
            <a:off x="5300517" y="7641772"/>
            <a:ext cx="2243285" cy="2188030"/>
            <a:chOff x="0" y="0"/>
            <a:chExt cx="2243283" cy="2188029"/>
          </a:xfrm>
        </p:grpSpPr>
        <p:sp>
          <p:nvSpPr>
            <p:cNvPr id="1455" name="Google Shape;1455;p20"/>
            <p:cNvSpPr/>
            <p:nvPr/>
          </p:nvSpPr>
          <p:spPr>
            <a:xfrm>
              <a:off x="0" y="0"/>
              <a:ext cx="2243283"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56" name="Google Shape;1456;p20" descr="image21.jpeg"/>
            <p:cNvPicPr preferRelativeResize="0"/>
            <p:nvPr/>
          </p:nvPicPr>
          <p:blipFill rotWithShape="1">
            <a:blip r:embed="rId14">
              <a:alphaModFix/>
            </a:blip>
            <a:srcRect t="5979" r="6" b="5981"/>
            <a:stretch/>
          </p:blipFill>
          <p:spPr>
            <a:xfrm>
              <a:off x="0" y="0"/>
              <a:ext cx="2243138"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sp>
        <p:nvSpPr>
          <p:cNvPr id="1457" name="Google Shape;1457;p20"/>
          <p:cNvSpPr txBox="1">
            <a:spLocks noGrp="1"/>
          </p:cNvSpPr>
          <p:nvPr>
            <p:ph type="body" idx="1"/>
          </p:nvPr>
        </p:nvSpPr>
        <p:spPr>
          <a:xfrm>
            <a:off x="690145" y="20602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a:latin typeface="Verdana"/>
                <a:ea typeface="Verdana"/>
                <a:cs typeface="Verdana"/>
                <a:sym typeface="Verdana"/>
              </a:rPr>
              <a:t>Item #012345 | $9.99</a:t>
            </a:r>
            <a:endParaRPr sz="917">
              <a:latin typeface="Verdana"/>
              <a:ea typeface="Verdana"/>
              <a:cs typeface="Verdana"/>
              <a:sym typeface="Verdana"/>
            </a:endParaRPr>
          </a:p>
        </p:txBody>
      </p:sp>
      <p:sp>
        <p:nvSpPr>
          <p:cNvPr id="1458" name="Google Shape;1458;p20"/>
          <p:cNvSpPr txBox="1">
            <a:spLocks noGrp="1"/>
          </p:cNvSpPr>
          <p:nvPr>
            <p:ph type="body" idx="17"/>
          </p:nvPr>
        </p:nvSpPr>
        <p:spPr>
          <a:xfrm>
            <a:off x="3226104" y="20602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459" name="Google Shape;1459;p20"/>
          <p:cNvSpPr txBox="1">
            <a:spLocks noGrp="1"/>
          </p:cNvSpPr>
          <p:nvPr>
            <p:ph type="body" idx="18"/>
          </p:nvPr>
        </p:nvSpPr>
        <p:spPr>
          <a:xfrm>
            <a:off x="5745486" y="20602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900" b="1">
                <a:latin typeface="Verdana"/>
                <a:ea typeface="Verdana"/>
                <a:cs typeface="Verdana"/>
                <a:sym typeface="Verdana"/>
              </a:rPr>
              <a:t>Item #012345 | $9.99</a:t>
            </a:r>
            <a:endParaRPr sz="900">
              <a:latin typeface="Verdana"/>
              <a:ea typeface="Verdana"/>
              <a:cs typeface="Verdana"/>
              <a:sym typeface="Verdana"/>
            </a:endParaRPr>
          </a:p>
        </p:txBody>
      </p:sp>
      <p:sp>
        <p:nvSpPr>
          <p:cNvPr id="1460" name="Google Shape;1460;p20"/>
          <p:cNvSpPr txBox="1">
            <a:spLocks noGrp="1"/>
          </p:cNvSpPr>
          <p:nvPr>
            <p:ph type="body" idx="19"/>
          </p:nvPr>
        </p:nvSpPr>
        <p:spPr>
          <a:xfrm>
            <a:off x="690145" y="4520862"/>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461" name="Google Shape;1461;p20"/>
          <p:cNvSpPr txBox="1">
            <a:spLocks noGrp="1"/>
          </p:cNvSpPr>
          <p:nvPr>
            <p:ph type="body" idx="20"/>
          </p:nvPr>
        </p:nvSpPr>
        <p:spPr>
          <a:xfrm>
            <a:off x="3226104" y="4520862"/>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462" name="Google Shape;1462;p20"/>
          <p:cNvSpPr txBox="1">
            <a:spLocks noGrp="1"/>
          </p:cNvSpPr>
          <p:nvPr>
            <p:ph type="body" idx="21"/>
          </p:nvPr>
        </p:nvSpPr>
        <p:spPr>
          <a:xfrm>
            <a:off x="5745486" y="4520862"/>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900" b="1">
                <a:latin typeface="Verdana"/>
                <a:ea typeface="Verdana"/>
                <a:cs typeface="Verdana"/>
                <a:sym typeface="Verdana"/>
              </a:rPr>
              <a:t>Item #012345 | $9.99</a:t>
            </a:r>
            <a:endParaRPr sz="1200">
              <a:latin typeface="Verdana"/>
              <a:ea typeface="Verdana"/>
              <a:cs typeface="Verdana"/>
              <a:sym typeface="Verdana"/>
            </a:endParaRPr>
          </a:p>
        </p:txBody>
      </p:sp>
      <p:sp>
        <p:nvSpPr>
          <p:cNvPr id="1463" name="Google Shape;1463;p20"/>
          <p:cNvSpPr txBox="1">
            <a:spLocks noGrp="1"/>
          </p:cNvSpPr>
          <p:nvPr>
            <p:ph type="body" idx="22"/>
          </p:nvPr>
        </p:nvSpPr>
        <p:spPr>
          <a:xfrm>
            <a:off x="690145" y="6990977"/>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900" b="1">
                <a:latin typeface="Verdana"/>
                <a:ea typeface="Verdana"/>
                <a:cs typeface="Verdana"/>
                <a:sym typeface="Verdana"/>
              </a:rPr>
              <a:t>Item #012345 | $9.99</a:t>
            </a:r>
            <a:endParaRPr sz="900">
              <a:latin typeface="Verdana"/>
              <a:ea typeface="Verdana"/>
              <a:cs typeface="Verdana"/>
              <a:sym typeface="Verdana"/>
            </a:endParaRPr>
          </a:p>
        </p:txBody>
      </p:sp>
      <p:sp>
        <p:nvSpPr>
          <p:cNvPr id="1464" name="Google Shape;1464;p20"/>
          <p:cNvSpPr txBox="1">
            <a:spLocks noGrp="1"/>
          </p:cNvSpPr>
          <p:nvPr>
            <p:ph type="body" idx="23"/>
          </p:nvPr>
        </p:nvSpPr>
        <p:spPr>
          <a:xfrm>
            <a:off x="3226104" y="6990977"/>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018"/>
              <a:buFont typeface="Inter"/>
              <a:buNone/>
            </a:pPr>
            <a:r>
              <a:rPr lang="en-US" sz="917" b="1">
                <a:latin typeface="Verdana"/>
                <a:ea typeface="Verdana"/>
                <a:cs typeface="Verdana"/>
                <a:sym typeface="Verdana"/>
              </a:rPr>
              <a:t>Item #012345 | $9.99</a:t>
            </a:r>
            <a:endParaRPr sz="1195">
              <a:latin typeface="Verdana"/>
              <a:ea typeface="Verdana"/>
              <a:cs typeface="Verdana"/>
              <a:sym typeface="Verdana"/>
            </a:endParaRPr>
          </a:p>
        </p:txBody>
      </p:sp>
      <p:sp>
        <p:nvSpPr>
          <p:cNvPr id="1465" name="Google Shape;1465;p20"/>
          <p:cNvSpPr txBox="1">
            <a:spLocks noGrp="1"/>
          </p:cNvSpPr>
          <p:nvPr>
            <p:ph type="body" idx="24"/>
          </p:nvPr>
        </p:nvSpPr>
        <p:spPr>
          <a:xfrm>
            <a:off x="5745486" y="6990977"/>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900" b="1">
                <a:latin typeface="Verdana"/>
                <a:ea typeface="Verdana"/>
                <a:cs typeface="Verdana"/>
                <a:sym typeface="Verdana"/>
              </a:rPr>
              <a:t>Item #012345 | $9.99</a:t>
            </a:r>
            <a:endParaRPr sz="900">
              <a:latin typeface="Verdana"/>
              <a:ea typeface="Verdana"/>
              <a:cs typeface="Verdana"/>
              <a:sym typeface="Verdana"/>
            </a:endParaRPr>
          </a:p>
        </p:txBody>
      </p:sp>
      <p:sp>
        <p:nvSpPr>
          <p:cNvPr id="1466" name="Google Shape;1466;p20"/>
          <p:cNvSpPr txBox="1">
            <a:spLocks noGrp="1"/>
          </p:cNvSpPr>
          <p:nvPr>
            <p:ph type="body" idx="25"/>
          </p:nvPr>
        </p:nvSpPr>
        <p:spPr>
          <a:xfrm>
            <a:off x="690145" y="94516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900" b="1">
                <a:latin typeface="Verdana"/>
                <a:ea typeface="Verdana"/>
                <a:cs typeface="Verdana"/>
                <a:sym typeface="Verdana"/>
              </a:rPr>
              <a:t>Item #012345 | $9.99</a:t>
            </a:r>
            <a:endParaRPr sz="900">
              <a:latin typeface="Verdana"/>
              <a:ea typeface="Verdana"/>
              <a:cs typeface="Verdana"/>
              <a:sym typeface="Verdana"/>
            </a:endParaRPr>
          </a:p>
        </p:txBody>
      </p:sp>
      <p:sp>
        <p:nvSpPr>
          <p:cNvPr id="1467" name="Google Shape;1467;p20"/>
          <p:cNvSpPr txBox="1">
            <a:spLocks noGrp="1"/>
          </p:cNvSpPr>
          <p:nvPr>
            <p:ph type="body" idx="26"/>
          </p:nvPr>
        </p:nvSpPr>
        <p:spPr>
          <a:xfrm>
            <a:off x="3226104" y="94516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900" b="1">
                <a:latin typeface="Verdana"/>
                <a:ea typeface="Verdana"/>
                <a:cs typeface="Verdana"/>
                <a:sym typeface="Verdana"/>
              </a:rPr>
              <a:t>Item #012345 | $9.99</a:t>
            </a:r>
            <a:endParaRPr sz="900">
              <a:latin typeface="Verdana"/>
              <a:ea typeface="Verdana"/>
              <a:cs typeface="Verdana"/>
              <a:sym typeface="Verdana"/>
            </a:endParaRPr>
          </a:p>
        </p:txBody>
      </p:sp>
      <p:sp>
        <p:nvSpPr>
          <p:cNvPr id="1468" name="Google Shape;1468;p20"/>
          <p:cNvSpPr txBox="1">
            <a:spLocks noGrp="1"/>
          </p:cNvSpPr>
          <p:nvPr>
            <p:ph type="body" idx="27"/>
          </p:nvPr>
        </p:nvSpPr>
        <p:spPr>
          <a:xfrm>
            <a:off x="5745486" y="94516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900" b="1">
                <a:latin typeface="Verdana"/>
                <a:ea typeface="Verdana"/>
                <a:cs typeface="Verdana"/>
                <a:sym typeface="Verdana"/>
              </a:rPr>
              <a:t>Item #012345 | $9.99</a:t>
            </a:r>
            <a:endParaRPr sz="900">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
          <p:cNvSpPr txBox="1"/>
          <p:nvPr/>
        </p:nvSpPr>
        <p:spPr>
          <a:xfrm>
            <a:off x="4058194" y="224825"/>
            <a:ext cx="3505201"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FFFFFF"/>
              </a:buClr>
              <a:buSzPts val="1000"/>
              <a:buFont typeface="Poppins SemiBold"/>
              <a:buNone/>
            </a:pPr>
            <a:r>
              <a:rPr lang="en-US" sz="1000" b="0" i="0" u="none" strike="noStrike" cap="none">
                <a:solidFill>
                  <a:srgbClr val="FFFFFF"/>
                </a:solidFill>
                <a:latin typeface="Poppins SemiBold"/>
                <a:ea typeface="Poppins SemiBold"/>
                <a:cs typeface="Poppins SemiBold"/>
                <a:sym typeface="Poppins SemiBold"/>
              </a:rPr>
              <a:t>Document Title</a:t>
            </a:r>
            <a:endParaRPr/>
          </a:p>
        </p:txBody>
      </p:sp>
      <p:sp>
        <p:nvSpPr>
          <p:cNvPr id="706" name="Google Shape;706;p3"/>
          <p:cNvSpPr/>
          <p:nvPr/>
        </p:nvSpPr>
        <p:spPr>
          <a:xfrm>
            <a:off x="0" y="5029200"/>
            <a:ext cx="3886200" cy="5029200"/>
          </a:xfrm>
          <a:prstGeom prst="rect">
            <a:avLst/>
          </a:prstGeom>
          <a:solidFill>
            <a:srgbClr val="FAF1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707" name="Google Shape;707;p3"/>
          <p:cNvSpPr txBox="1"/>
          <p:nvPr/>
        </p:nvSpPr>
        <p:spPr>
          <a:xfrm>
            <a:off x="550700" y="7157700"/>
            <a:ext cx="3107100" cy="764400"/>
          </a:xfrm>
          <a:prstGeom prst="rect">
            <a:avLst/>
          </a:prstGeom>
          <a:noFill/>
          <a:ln>
            <a:noFill/>
          </a:ln>
        </p:spPr>
        <p:txBody>
          <a:bodyPr spcFirstLastPara="1" wrap="square" lIns="91425" tIns="91425" rIns="91425" bIns="91425" anchor="t" anchorCtr="0">
            <a:spAutoFit/>
          </a:bodyPr>
          <a:lstStyle/>
          <a:p>
            <a:pPr marL="0" lvl="0" indent="0" algn="r" rtl="0">
              <a:spcBef>
                <a:spcPts val="200"/>
              </a:spcBef>
              <a:spcAft>
                <a:spcPts val="0"/>
              </a:spcAft>
              <a:buNone/>
            </a:pPr>
            <a:r>
              <a:rPr lang="en-US" b="1">
                <a:latin typeface="Verdana"/>
                <a:ea typeface="Verdana"/>
                <a:cs typeface="Verdana"/>
                <a:sym typeface="Verdana"/>
              </a:rPr>
              <a:t>Quisque volutpat porta nisi</a:t>
            </a:r>
            <a:endParaRPr b="1">
              <a:latin typeface="Verdana"/>
              <a:ea typeface="Verdana"/>
              <a:cs typeface="Verdana"/>
              <a:sym typeface="Verdana"/>
            </a:endParaRPr>
          </a:p>
          <a:p>
            <a:pPr marL="0" lvl="0" indent="0" algn="r" rtl="0">
              <a:spcBef>
                <a:spcPts val="200"/>
              </a:spcBef>
              <a:spcAft>
                <a:spcPts val="0"/>
              </a:spcAft>
              <a:buNone/>
            </a:pPr>
            <a:r>
              <a:rPr lang="en-US" sz="1100">
                <a:latin typeface="Verdana"/>
                <a:ea typeface="Verdana"/>
                <a:cs typeface="Verdana"/>
                <a:sym typeface="Verdana"/>
              </a:rPr>
              <a:t>Ac porta orci dignissm sit amet. Donec ligula. efficitur at sem sit.</a:t>
            </a:r>
            <a:endParaRPr sz="1100">
              <a:latin typeface="Verdana"/>
              <a:ea typeface="Verdana"/>
              <a:cs typeface="Verdana"/>
              <a:sym typeface="Verdana"/>
            </a:endParaRPr>
          </a:p>
        </p:txBody>
      </p:sp>
      <p:sp>
        <p:nvSpPr>
          <p:cNvPr id="708" name="Google Shape;708;p3"/>
          <p:cNvSpPr/>
          <p:nvPr/>
        </p:nvSpPr>
        <p:spPr>
          <a:xfrm>
            <a:off x="3886200" y="0"/>
            <a:ext cx="3886200" cy="5029200"/>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709" name="Google Shape;709;p3"/>
          <p:cNvSpPr txBox="1"/>
          <p:nvPr/>
        </p:nvSpPr>
        <p:spPr>
          <a:xfrm>
            <a:off x="4114800" y="2128500"/>
            <a:ext cx="3149700" cy="764400"/>
          </a:xfrm>
          <a:prstGeom prst="rect">
            <a:avLst/>
          </a:prstGeom>
          <a:noFill/>
          <a:ln>
            <a:noFill/>
          </a:ln>
        </p:spPr>
        <p:txBody>
          <a:bodyPr spcFirstLastPara="1" wrap="square" lIns="91425" tIns="91425" rIns="91425" bIns="91425" anchor="t" anchorCtr="0">
            <a:spAutoFit/>
          </a:bodyPr>
          <a:lstStyle/>
          <a:p>
            <a:pPr marL="0" lvl="0" indent="0" algn="l" rtl="0">
              <a:spcBef>
                <a:spcPts val="200"/>
              </a:spcBef>
              <a:spcAft>
                <a:spcPts val="0"/>
              </a:spcAft>
              <a:buNone/>
            </a:pPr>
            <a:r>
              <a:rPr lang="en-US" b="1">
                <a:solidFill>
                  <a:schemeClr val="lt1"/>
                </a:solidFill>
                <a:latin typeface="Verdana"/>
                <a:ea typeface="Verdana"/>
                <a:cs typeface="Verdana"/>
                <a:sym typeface="Verdana"/>
              </a:rPr>
              <a:t>Quisque volutpat porta nisi</a:t>
            </a:r>
            <a:endParaRPr b="1">
              <a:solidFill>
                <a:schemeClr val="lt1"/>
              </a:solidFill>
              <a:latin typeface="Verdana"/>
              <a:ea typeface="Verdana"/>
              <a:cs typeface="Verdana"/>
              <a:sym typeface="Verdana"/>
            </a:endParaRPr>
          </a:p>
          <a:p>
            <a:pPr marL="0" lvl="0" indent="0" algn="l" rtl="0">
              <a:spcBef>
                <a:spcPts val="200"/>
              </a:spcBef>
              <a:spcAft>
                <a:spcPts val="0"/>
              </a:spcAft>
              <a:buNone/>
            </a:pPr>
            <a:r>
              <a:rPr lang="en-US" sz="1100">
                <a:solidFill>
                  <a:schemeClr val="lt1"/>
                </a:solidFill>
                <a:latin typeface="Verdana"/>
                <a:ea typeface="Verdana"/>
                <a:cs typeface="Verdana"/>
                <a:sym typeface="Verdana"/>
              </a:rPr>
              <a:t>Ac porta orci dignissm sit amet. Donec ligula. efficitur at sem sit.</a:t>
            </a:r>
            <a:endParaRPr sz="1100">
              <a:solidFill>
                <a:schemeClr val="lt1"/>
              </a:solidFill>
              <a:latin typeface="Verdana"/>
              <a:ea typeface="Verdana"/>
              <a:cs typeface="Verdana"/>
              <a:sym typeface="Verdana"/>
            </a:endParaRPr>
          </a:p>
        </p:txBody>
      </p:sp>
      <p:sp>
        <p:nvSpPr>
          <p:cNvPr id="710" name="Google Shape;710;p3"/>
          <p:cNvSpPr txBox="1">
            <a:spLocks noGrp="1"/>
          </p:cNvSpPr>
          <p:nvPr>
            <p:ph type="sldNum" idx="12"/>
          </p:nvPr>
        </p:nvSpPr>
        <p:spPr>
          <a:xfrm>
            <a:off x="365779" y="9705806"/>
            <a:ext cx="184800" cy="246300"/>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000000"/>
              </a:buClr>
              <a:buSzPts val="1000"/>
              <a:buFont typeface="Inter"/>
              <a:buNone/>
            </a:pPr>
            <a:fld id="{00000000-1234-1234-1234-123412341234}" type="slidenum">
              <a:rPr lang="en-US">
                <a:solidFill>
                  <a:srgbClr val="000000"/>
                </a:solidFill>
                <a:latin typeface="Verdana"/>
                <a:ea typeface="Verdana"/>
                <a:cs typeface="Verdana"/>
                <a:sym typeface="Verdana"/>
              </a:rPr>
              <a:t>2</a:t>
            </a:fld>
            <a:endParaRPr>
              <a:latin typeface="Verdana"/>
              <a:ea typeface="Verdana"/>
              <a:cs typeface="Verdana"/>
              <a:sym typeface="Verdana"/>
            </a:endParaRPr>
          </a:p>
        </p:txBody>
      </p:sp>
      <p:grpSp>
        <p:nvGrpSpPr>
          <p:cNvPr id="711" name="Google Shape;711;p3"/>
          <p:cNvGrpSpPr/>
          <p:nvPr/>
        </p:nvGrpSpPr>
        <p:grpSpPr>
          <a:xfrm>
            <a:off x="3886200" y="5029200"/>
            <a:ext cx="3886202" cy="5029200"/>
            <a:chOff x="0" y="0"/>
            <a:chExt cx="3886201" cy="5029200"/>
          </a:xfrm>
        </p:grpSpPr>
        <p:sp>
          <p:nvSpPr>
            <p:cNvPr id="712" name="Google Shape;712;p3"/>
            <p:cNvSpPr/>
            <p:nvPr/>
          </p:nvSpPr>
          <p:spPr>
            <a:xfrm>
              <a:off x="0" y="0"/>
              <a:ext cx="3886200" cy="5029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3" descr="image14.jpeg"/>
            <p:cNvPicPr preferRelativeResize="0"/>
            <p:nvPr/>
          </p:nvPicPr>
          <p:blipFill rotWithShape="1">
            <a:blip r:embed="rId3">
              <a:alphaModFix/>
            </a:blip>
            <a:srcRect l="24261" r="24258"/>
            <a:stretch/>
          </p:blipFill>
          <p:spPr>
            <a:xfrm>
              <a:off x="0" y="0"/>
              <a:ext cx="3886201" cy="5029200"/>
            </a:xfrm>
            <a:prstGeom prst="rect">
              <a:avLst/>
            </a:prstGeom>
            <a:noFill/>
            <a:ln>
              <a:noFill/>
            </a:ln>
          </p:spPr>
        </p:pic>
      </p:grpSp>
      <p:grpSp>
        <p:nvGrpSpPr>
          <p:cNvPr id="714" name="Google Shape;714;p3"/>
          <p:cNvGrpSpPr/>
          <p:nvPr/>
        </p:nvGrpSpPr>
        <p:grpSpPr>
          <a:xfrm>
            <a:off x="0" y="0"/>
            <a:ext cx="3886202" cy="5029200"/>
            <a:chOff x="0" y="0"/>
            <a:chExt cx="3886201" cy="5029200"/>
          </a:xfrm>
        </p:grpSpPr>
        <p:sp>
          <p:nvSpPr>
            <p:cNvPr id="715" name="Google Shape;715;p3"/>
            <p:cNvSpPr/>
            <p:nvPr/>
          </p:nvSpPr>
          <p:spPr>
            <a:xfrm>
              <a:off x="0" y="0"/>
              <a:ext cx="3886200" cy="5029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6" name="Google Shape;716;p3" descr="image19.png"/>
            <p:cNvPicPr preferRelativeResize="0"/>
            <p:nvPr/>
          </p:nvPicPr>
          <p:blipFill rotWithShape="1">
            <a:blip r:embed="rId4">
              <a:alphaModFix/>
            </a:blip>
            <a:srcRect l="17960" r="179"/>
            <a:stretch/>
          </p:blipFill>
          <p:spPr>
            <a:xfrm>
              <a:off x="0" y="0"/>
              <a:ext cx="3886201" cy="502920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21"/>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474" name="Google Shape;1474;p21"/>
          <p:cNvSpPr txBox="1">
            <a:spLocks noGrp="1"/>
          </p:cNvSpPr>
          <p:nvPr>
            <p:ph type="sldNum" idx="12"/>
          </p:nvPr>
        </p:nvSpPr>
        <p:spPr>
          <a:xfrm>
            <a:off x="3806720" y="9705806"/>
            <a:ext cx="239940"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20</a:t>
            </a:fld>
            <a:endParaRPr/>
          </a:p>
        </p:txBody>
      </p:sp>
      <p:sp>
        <p:nvSpPr>
          <p:cNvPr id="1475" name="Google Shape;1475;p21"/>
          <p:cNvSpPr txBox="1">
            <a:spLocks noGrp="1"/>
          </p:cNvSpPr>
          <p:nvPr>
            <p:ph type="body" idx="1"/>
          </p:nvPr>
        </p:nvSpPr>
        <p:spPr>
          <a:xfrm>
            <a:off x="987552" y="3586496"/>
            <a:ext cx="2898649" cy="2885407"/>
          </a:xfrm>
          <a:prstGeom prst="rect">
            <a:avLst/>
          </a:prstGeom>
          <a:solidFill>
            <a:srgbClr val="FFFFFF"/>
          </a:solidFill>
          <a:ln>
            <a:noFill/>
          </a:ln>
        </p:spPr>
        <p:txBody>
          <a:bodyPr spcFirstLastPara="1" wrap="square" lIns="45675" tIns="45675" rIns="45675" bIns="45675" anchor="ctr" anchorCtr="0">
            <a:normAutofit/>
          </a:bodyPr>
          <a:lstStyle/>
          <a:p>
            <a:pPr marL="0" lvl="0" indent="0" algn="l" rtl="0">
              <a:lnSpc>
                <a:spcPct val="100000"/>
              </a:lnSpc>
              <a:spcBef>
                <a:spcPts val="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1.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2.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3.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4.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5.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6.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p:txBody>
      </p:sp>
      <p:sp>
        <p:nvSpPr>
          <p:cNvPr id="1476" name="Google Shape;1476;p21"/>
          <p:cNvSpPr txBox="1">
            <a:spLocks noGrp="1"/>
          </p:cNvSpPr>
          <p:nvPr>
            <p:ph type="body" idx="2"/>
          </p:nvPr>
        </p:nvSpPr>
        <p:spPr>
          <a:xfrm>
            <a:off x="4187952" y="3586496"/>
            <a:ext cx="2898649" cy="2885407"/>
          </a:xfrm>
          <a:prstGeom prst="rect">
            <a:avLst/>
          </a:prstGeom>
          <a:solidFill>
            <a:srgbClr val="FFFFFF"/>
          </a:solidFill>
          <a:ln>
            <a:noFill/>
          </a:ln>
        </p:spPr>
        <p:txBody>
          <a:bodyPr spcFirstLastPara="1" wrap="square" lIns="45675" tIns="45675" rIns="45675" bIns="45675" anchor="ctr" anchorCtr="0">
            <a:normAutofit/>
          </a:bodyPr>
          <a:lstStyle/>
          <a:p>
            <a:pPr marL="0" lvl="0" indent="0" algn="l" rtl="0">
              <a:lnSpc>
                <a:spcPct val="100000"/>
              </a:lnSpc>
              <a:spcBef>
                <a:spcPts val="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7.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8.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9.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10. Lorem ipsum </a:t>
            </a:r>
            <a:endParaRPr>
              <a:latin typeface="Verdana"/>
              <a:ea typeface="Verdana"/>
              <a:cs typeface="Verdana"/>
              <a:sym typeface="Verdana"/>
            </a:endParaRPr>
          </a:p>
          <a:p>
            <a:pPr marL="0" lvl="0" indent="231775"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11. Lorem ipsum </a:t>
            </a:r>
            <a:endParaRPr>
              <a:latin typeface="Verdana"/>
              <a:ea typeface="Verdana"/>
              <a:cs typeface="Verdana"/>
              <a:sym typeface="Verdana"/>
            </a:endParaRPr>
          </a:p>
          <a:p>
            <a:pPr marL="0" lvl="0" indent="231775"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12. Lorem ipsum </a:t>
            </a:r>
            <a:endParaRPr>
              <a:latin typeface="Verdana"/>
              <a:ea typeface="Verdana"/>
              <a:cs typeface="Verdana"/>
              <a:sym typeface="Verdana"/>
            </a:endParaRPr>
          </a:p>
          <a:p>
            <a:pPr marL="0" lvl="0" indent="231775"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p:txBody>
      </p:sp>
      <p:sp>
        <p:nvSpPr>
          <p:cNvPr id="1477" name="Google Shape;1477;p21"/>
          <p:cNvSpPr txBox="1">
            <a:spLocks noGrp="1"/>
          </p:cNvSpPr>
          <p:nvPr>
            <p:ph type="title"/>
          </p:nvPr>
        </p:nvSpPr>
        <p:spPr>
          <a:xfrm>
            <a:off x="987551" y="990159"/>
            <a:ext cx="6099049" cy="991041"/>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rgbClr val="000000"/>
              </a:buClr>
              <a:buSzPts val="2688"/>
              <a:buFont typeface="Poppins SemiBold"/>
              <a:buNone/>
            </a:pPr>
            <a:r>
              <a:rPr lang="en-US" sz="2688">
                <a:latin typeface="Arial"/>
                <a:ea typeface="Arial"/>
                <a:cs typeface="Arial"/>
                <a:sym typeface="Arial"/>
              </a:rPr>
              <a:t>Item Description Page</a:t>
            </a:r>
            <a:br>
              <a:rPr lang="en-US" sz="2688">
                <a:latin typeface="Arial"/>
                <a:ea typeface="Arial"/>
                <a:cs typeface="Arial"/>
                <a:sym typeface="Arial"/>
              </a:rPr>
            </a:br>
            <a:r>
              <a:rPr lang="en-US">
                <a:solidFill>
                  <a:schemeClr val="accent4"/>
                </a:solidFill>
                <a:latin typeface="Arial"/>
                <a:ea typeface="Arial"/>
                <a:cs typeface="Arial"/>
                <a:sym typeface="Arial"/>
              </a:rPr>
              <a:t>Preset for 12 Items</a:t>
            </a:r>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grpSp>
        <p:nvGrpSpPr>
          <p:cNvPr id="1482" name="Google Shape;1482;p22"/>
          <p:cNvGrpSpPr/>
          <p:nvPr/>
        </p:nvGrpSpPr>
        <p:grpSpPr>
          <a:xfrm>
            <a:off x="228600" y="6781800"/>
            <a:ext cx="3529014" cy="3048000"/>
            <a:chOff x="0" y="0"/>
            <a:chExt cx="3529013" cy="3048000"/>
          </a:xfrm>
        </p:grpSpPr>
        <p:sp>
          <p:nvSpPr>
            <p:cNvPr id="1483" name="Google Shape;1483;p22"/>
            <p:cNvSpPr/>
            <p:nvPr/>
          </p:nvSpPr>
          <p:spPr>
            <a:xfrm>
              <a:off x="0" y="0"/>
              <a:ext cx="3529013" cy="30480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2" descr="image26.jpeg"/>
            <p:cNvPicPr preferRelativeResize="0"/>
            <p:nvPr/>
          </p:nvPicPr>
          <p:blipFill rotWithShape="1">
            <a:blip r:embed="rId3">
              <a:alphaModFix/>
            </a:blip>
            <a:srcRect l="11405" r="11403"/>
            <a:stretch/>
          </p:blipFill>
          <p:spPr>
            <a:xfrm>
              <a:off x="0" y="0"/>
              <a:ext cx="3529013" cy="3048000"/>
            </a:xfrm>
            <a:prstGeom prst="rect">
              <a:avLst/>
            </a:prstGeom>
            <a:noFill/>
            <a:ln>
              <a:noFill/>
            </a:ln>
          </p:spPr>
        </p:pic>
      </p:grpSp>
      <p:grpSp>
        <p:nvGrpSpPr>
          <p:cNvPr id="1485" name="Google Shape;1485;p22"/>
          <p:cNvGrpSpPr/>
          <p:nvPr/>
        </p:nvGrpSpPr>
        <p:grpSpPr>
          <a:xfrm>
            <a:off x="4014099" y="3505200"/>
            <a:ext cx="3529702" cy="3048002"/>
            <a:chOff x="0" y="0"/>
            <a:chExt cx="3529701" cy="3048001"/>
          </a:xfrm>
        </p:grpSpPr>
        <p:sp>
          <p:nvSpPr>
            <p:cNvPr id="1486" name="Google Shape;1486;p22"/>
            <p:cNvSpPr/>
            <p:nvPr/>
          </p:nvSpPr>
          <p:spPr>
            <a:xfrm>
              <a:off x="0" y="0"/>
              <a:ext cx="3529701" cy="30480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7" name="Google Shape;1487;p22" descr="image31.jpeg"/>
            <p:cNvPicPr preferRelativeResize="0"/>
            <p:nvPr/>
          </p:nvPicPr>
          <p:blipFill rotWithShape="1">
            <a:blip r:embed="rId4">
              <a:alphaModFix/>
            </a:blip>
            <a:srcRect t="21205" b="21203"/>
            <a:stretch/>
          </p:blipFill>
          <p:spPr>
            <a:xfrm>
              <a:off x="0" y="0"/>
              <a:ext cx="3529701" cy="3048001"/>
            </a:xfrm>
            <a:prstGeom prst="rect">
              <a:avLst/>
            </a:prstGeom>
            <a:noFill/>
            <a:ln>
              <a:noFill/>
            </a:ln>
          </p:spPr>
        </p:pic>
      </p:grpSp>
      <p:grpSp>
        <p:nvGrpSpPr>
          <p:cNvPr id="1488" name="Google Shape;1488;p22"/>
          <p:cNvGrpSpPr/>
          <p:nvPr/>
        </p:nvGrpSpPr>
        <p:grpSpPr>
          <a:xfrm>
            <a:off x="4014787" y="228598"/>
            <a:ext cx="3529014" cy="3048004"/>
            <a:chOff x="0" y="-1"/>
            <a:chExt cx="3529013" cy="3048002"/>
          </a:xfrm>
        </p:grpSpPr>
        <p:sp>
          <p:nvSpPr>
            <p:cNvPr id="1489" name="Google Shape;1489;p22"/>
            <p:cNvSpPr/>
            <p:nvPr/>
          </p:nvSpPr>
          <p:spPr>
            <a:xfrm>
              <a:off x="0" y="0"/>
              <a:ext cx="3529013" cy="30480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0" name="Google Shape;1490;p22" descr="image32.jpeg"/>
            <p:cNvPicPr preferRelativeResize="0"/>
            <p:nvPr/>
          </p:nvPicPr>
          <p:blipFill rotWithShape="1">
            <a:blip r:embed="rId5">
              <a:alphaModFix/>
            </a:blip>
            <a:srcRect t="6815" b="6814"/>
            <a:stretch/>
          </p:blipFill>
          <p:spPr>
            <a:xfrm>
              <a:off x="0" y="-1"/>
              <a:ext cx="3529013" cy="3048002"/>
            </a:xfrm>
            <a:prstGeom prst="rect">
              <a:avLst/>
            </a:prstGeom>
            <a:noFill/>
            <a:ln>
              <a:noFill/>
            </a:ln>
          </p:spPr>
        </p:pic>
      </p:grpSp>
      <p:grpSp>
        <p:nvGrpSpPr>
          <p:cNvPr id="1491" name="Google Shape;1491;p22"/>
          <p:cNvGrpSpPr/>
          <p:nvPr/>
        </p:nvGrpSpPr>
        <p:grpSpPr>
          <a:xfrm>
            <a:off x="4014787" y="6781798"/>
            <a:ext cx="3529014" cy="3048004"/>
            <a:chOff x="0" y="-1"/>
            <a:chExt cx="3529013" cy="3048002"/>
          </a:xfrm>
        </p:grpSpPr>
        <p:sp>
          <p:nvSpPr>
            <p:cNvPr id="1492" name="Google Shape;1492;p22"/>
            <p:cNvSpPr/>
            <p:nvPr/>
          </p:nvSpPr>
          <p:spPr>
            <a:xfrm>
              <a:off x="0" y="0"/>
              <a:ext cx="3529013" cy="30480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3" name="Google Shape;1493;p22" descr="image29.jpeg"/>
            <p:cNvPicPr preferRelativeResize="0"/>
            <p:nvPr/>
          </p:nvPicPr>
          <p:blipFill rotWithShape="1">
            <a:blip r:embed="rId6">
              <a:alphaModFix/>
            </a:blip>
            <a:srcRect t="6815" b="6814"/>
            <a:stretch/>
          </p:blipFill>
          <p:spPr>
            <a:xfrm>
              <a:off x="0" y="-1"/>
              <a:ext cx="3529013" cy="3048002"/>
            </a:xfrm>
            <a:prstGeom prst="rect">
              <a:avLst/>
            </a:prstGeom>
            <a:noFill/>
            <a:ln>
              <a:noFill/>
            </a:ln>
          </p:spPr>
        </p:pic>
      </p:grpSp>
      <p:pic>
        <p:nvPicPr>
          <p:cNvPr id="1494" name="Google Shape;1494;p22" descr="Google Shape;1350;p36"/>
          <p:cNvPicPr preferRelativeResize="0">
            <a:picLocks noGrp="1"/>
          </p:cNvPicPr>
          <p:nvPr>
            <p:ph type="pic" idx="2"/>
          </p:nvPr>
        </p:nvPicPr>
        <p:blipFill rotWithShape="1">
          <a:blip r:embed="rId7">
            <a:alphaModFix/>
          </a:blip>
          <a:srcRect l="22100" r="22099"/>
          <a:stretch/>
        </p:blipFill>
        <p:spPr>
          <a:xfrm>
            <a:off x="228600" y="228600"/>
            <a:ext cx="3529701" cy="6324600"/>
          </a:xfrm>
          <a:prstGeom prst="rect">
            <a:avLst/>
          </a:prstGeom>
          <a:noFill/>
          <a:ln>
            <a:noFill/>
          </a:ln>
        </p:spPr>
      </p:pic>
      <p:sp>
        <p:nvSpPr>
          <p:cNvPr id="1495" name="Google Shape;1495;p22"/>
          <p:cNvSpPr txBox="1">
            <a:spLocks noGrp="1"/>
          </p:cNvSpPr>
          <p:nvPr>
            <p:ph type="body" idx="1"/>
          </p:nvPr>
        </p:nvSpPr>
        <p:spPr>
          <a:xfrm>
            <a:off x="7148114" y="2898419"/>
            <a:ext cx="395687"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Poppins SemiBold"/>
                <a:ea typeface="Poppins SemiBold"/>
                <a:cs typeface="Poppins SemiBold"/>
                <a:sym typeface="Poppins SemiBold"/>
              </a:rPr>
              <a:t>2</a:t>
            </a:r>
            <a:endParaRPr/>
          </a:p>
        </p:txBody>
      </p:sp>
      <p:sp>
        <p:nvSpPr>
          <p:cNvPr id="1496" name="Google Shape;1496;p22"/>
          <p:cNvSpPr txBox="1">
            <a:spLocks noGrp="1"/>
          </p:cNvSpPr>
          <p:nvPr>
            <p:ph type="body" idx="7"/>
          </p:nvPr>
        </p:nvSpPr>
        <p:spPr>
          <a:xfrm>
            <a:off x="33833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Poppins SemiBold"/>
                <a:ea typeface="Poppins SemiBold"/>
                <a:cs typeface="Poppins SemiBold"/>
                <a:sym typeface="Poppins SemiBold"/>
              </a:rPr>
              <a:t>1</a:t>
            </a:r>
            <a:endParaRPr/>
          </a:p>
        </p:txBody>
      </p:sp>
      <p:sp>
        <p:nvSpPr>
          <p:cNvPr id="1497" name="Google Shape;1497;p22"/>
          <p:cNvSpPr txBox="1">
            <a:spLocks noGrp="1"/>
          </p:cNvSpPr>
          <p:nvPr>
            <p:ph type="body" idx="8"/>
          </p:nvPr>
        </p:nvSpPr>
        <p:spPr>
          <a:xfrm>
            <a:off x="3351393" y="9451619"/>
            <a:ext cx="406906"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Poppins SemiBold"/>
                <a:ea typeface="Poppins SemiBold"/>
                <a:cs typeface="Poppins SemiBold"/>
                <a:sym typeface="Poppins SemiBold"/>
              </a:rPr>
              <a:t>4</a:t>
            </a:r>
            <a:endParaRPr/>
          </a:p>
        </p:txBody>
      </p:sp>
      <p:sp>
        <p:nvSpPr>
          <p:cNvPr id="1498" name="Google Shape;1498;p22"/>
          <p:cNvSpPr txBox="1">
            <a:spLocks noGrp="1"/>
          </p:cNvSpPr>
          <p:nvPr>
            <p:ph type="body" idx="9"/>
          </p:nvPr>
        </p:nvSpPr>
        <p:spPr>
          <a:xfrm>
            <a:off x="7144908" y="6175019"/>
            <a:ext cx="39889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Poppins SemiBold"/>
                <a:ea typeface="Poppins SemiBold"/>
                <a:cs typeface="Poppins SemiBold"/>
                <a:sym typeface="Poppins SemiBold"/>
              </a:rPr>
              <a:t>3</a:t>
            </a:r>
            <a:endParaRPr/>
          </a:p>
        </p:txBody>
      </p:sp>
      <p:sp>
        <p:nvSpPr>
          <p:cNvPr id="1499" name="Google Shape;1499;p22"/>
          <p:cNvSpPr txBox="1">
            <a:spLocks noGrp="1"/>
          </p:cNvSpPr>
          <p:nvPr>
            <p:ph type="body" idx="13"/>
          </p:nvPr>
        </p:nvSpPr>
        <p:spPr>
          <a:xfrm>
            <a:off x="7138496" y="9451619"/>
            <a:ext cx="4053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Poppins SemiBold"/>
                <a:ea typeface="Poppins SemiBold"/>
                <a:cs typeface="Poppins SemiBold"/>
                <a:sym typeface="Poppins SemiBold"/>
              </a:rPr>
              <a:t>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grpSp>
        <p:nvGrpSpPr>
          <p:cNvPr id="1504" name="Google Shape;1504;p23"/>
          <p:cNvGrpSpPr/>
          <p:nvPr/>
        </p:nvGrpSpPr>
        <p:grpSpPr>
          <a:xfrm>
            <a:off x="228600" y="6799385"/>
            <a:ext cx="7315200" cy="3048001"/>
            <a:chOff x="0" y="0"/>
            <a:chExt cx="7315200" cy="3048000"/>
          </a:xfrm>
        </p:grpSpPr>
        <p:sp>
          <p:nvSpPr>
            <p:cNvPr id="1505" name="Google Shape;1505;p23"/>
            <p:cNvSpPr/>
            <p:nvPr/>
          </p:nvSpPr>
          <p:spPr>
            <a:xfrm>
              <a:off x="0" y="0"/>
              <a:ext cx="7315200" cy="30480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6" name="Google Shape;1506;p23" descr="image26.jpeg"/>
            <p:cNvPicPr preferRelativeResize="0"/>
            <p:nvPr/>
          </p:nvPicPr>
          <p:blipFill rotWithShape="1">
            <a:blip r:embed="rId3">
              <a:alphaModFix/>
            </a:blip>
            <a:srcRect t="18748" b="18749"/>
            <a:stretch/>
          </p:blipFill>
          <p:spPr>
            <a:xfrm>
              <a:off x="0" y="0"/>
              <a:ext cx="7315200" cy="3048000"/>
            </a:xfrm>
            <a:prstGeom prst="rect">
              <a:avLst/>
            </a:prstGeom>
            <a:noFill/>
            <a:ln>
              <a:noFill/>
            </a:ln>
          </p:spPr>
        </p:pic>
      </p:grpSp>
      <p:grpSp>
        <p:nvGrpSpPr>
          <p:cNvPr id="1507" name="Google Shape;1507;p23"/>
          <p:cNvGrpSpPr/>
          <p:nvPr/>
        </p:nvGrpSpPr>
        <p:grpSpPr>
          <a:xfrm>
            <a:off x="228600" y="228598"/>
            <a:ext cx="3529014" cy="3048004"/>
            <a:chOff x="0" y="-1"/>
            <a:chExt cx="3529013" cy="3048002"/>
          </a:xfrm>
        </p:grpSpPr>
        <p:sp>
          <p:nvSpPr>
            <p:cNvPr id="1508" name="Google Shape;1508;p23"/>
            <p:cNvSpPr/>
            <p:nvPr/>
          </p:nvSpPr>
          <p:spPr>
            <a:xfrm>
              <a:off x="0" y="0"/>
              <a:ext cx="3529013" cy="30480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9" name="Google Shape;1509;p23" descr="image32.jpeg"/>
            <p:cNvPicPr preferRelativeResize="0"/>
            <p:nvPr/>
          </p:nvPicPr>
          <p:blipFill rotWithShape="1">
            <a:blip r:embed="rId4">
              <a:alphaModFix/>
            </a:blip>
            <a:srcRect t="6815" b="6814"/>
            <a:stretch/>
          </p:blipFill>
          <p:spPr>
            <a:xfrm>
              <a:off x="0" y="-1"/>
              <a:ext cx="3529013" cy="3048002"/>
            </a:xfrm>
            <a:prstGeom prst="rect">
              <a:avLst/>
            </a:prstGeom>
            <a:noFill/>
            <a:ln>
              <a:noFill/>
            </a:ln>
          </p:spPr>
        </p:pic>
      </p:grpSp>
      <p:pic>
        <p:nvPicPr>
          <p:cNvPr id="1510" name="Google Shape;1510;p23" descr="Google Shape;1363;p37"/>
          <p:cNvPicPr preferRelativeResize="0">
            <a:picLocks noGrp="1"/>
          </p:cNvPicPr>
          <p:nvPr>
            <p:ph type="pic" idx="3"/>
          </p:nvPr>
        </p:nvPicPr>
        <p:blipFill rotWithShape="1">
          <a:blip r:embed="rId5">
            <a:alphaModFix/>
          </a:blip>
          <a:srcRect l="22100" r="22099"/>
          <a:stretch/>
        </p:blipFill>
        <p:spPr>
          <a:xfrm>
            <a:off x="4014100" y="228600"/>
            <a:ext cx="3529701" cy="6324600"/>
          </a:xfrm>
          <a:prstGeom prst="rect">
            <a:avLst/>
          </a:prstGeom>
          <a:noFill/>
          <a:ln>
            <a:noFill/>
          </a:ln>
        </p:spPr>
      </p:pic>
      <p:grpSp>
        <p:nvGrpSpPr>
          <p:cNvPr id="1511" name="Google Shape;1511;p23"/>
          <p:cNvGrpSpPr/>
          <p:nvPr/>
        </p:nvGrpSpPr>
        <p:grpSpPr>
          <a:xfrm>
            <a:off x="228600" y="3505200"/>
            <a:ext cx="3529702" cy="3048002"/>
            <a:chOff x="0" y="0"/>
            <a:chExt cx="3529701" cy="3048001"/>
          </a:xfrm>
        </p:grpSpPr>
        <p:sp>
          <p:nvSpPr>
            <p:cNvPr id="1512" name="Google Shape;1512;p23"/>
            <p:cNvSpPr/>
            <p:nvPr/>
          </p:nvSpPr>
          <p:spPr>
            <a:xfrm>
              <a:off x="0" y="0"/>
              <a:ext cx="3529701" cy="30480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3" name="Google Shape;1513;p23" descr="image31.jpeg"/>
            <p:cNvPicPr preferRelativeResize="0"/>
            <p:nvPr/>
          </p:nvPicPr>
          <p:blipFill rotWithShape="1">
            <a:blip r:embed="rId6">
              <a:alphaModFix/>
            </a:blip>
            <a:srcRect t="21205" b="21203"/>
            <a:stretch/>
          </p:blipFill>
          <p:spPr>
            <a:xfrm>
              <a:off x="0" y="0"/>
              <a:ext cx="3529701" cy="3048001"/>
            </a:xfrm>
            <a:prstGeom prst="rect">
              <a:avLst/>
            </a:prstGeom>
            <a:noFill/>
            <a:ln>
              <a:noFill/>
            </a:ln>
          </p:spPr>
        </p:pic>
      </p:grpSp>
      <p:sp>
        <p:nvSpPr>
          <p:cNvPr id="1514" name="Google Shape;1514;p23"/>
          <p:cNvSpPr txBox="1">
            <a:spLocks noGrp="1"/>
          </p:cNvSpPr>
          <p:nvPr>
            <p:ph type="body" idx="1"/>
          </p:nvPr>
        </p:nvSpPr>
        <p:spPr>
          <a:xfrm>
            <a:off x="3383395" y="28984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Poppins SemiBold"/>
                <a:ea typeface="Poppins SemiBold"/>
                <a:cs typeface="Poppins SemiBold"/>
                <a:sym typeface="Poppins SemiBold"/>
              </a:rPr>
              <a:t>1</a:t>
            </a:r>
            <a:endParaRPr/>
          </a:p>
        </p:txBody>
      </p:sp>
      <p:sp>
        <p:nvSpPr>
          <p:cNvPr id="1515" name="Google Shape;1515;p23"/>
          <p:cNvSpPr txBox="1">
            <a:spLocks noGrp="1"/>
          </p:cNvSpPr>
          <p:nvPr>
            <p:ph type="body" idx="6"/>
          </p:nvPr>
        </p:nvSpPr>
        <p:spPr>
          <a:xfrm>
            <a:off x="33833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Poppins SemiBold"/>
                <a:ea typeface="Poppins SemiBold"/>
                <a:cs typeface="Poppins SemiBold"/>
                <a:sym typeface="Poppins SemiBold"/>
              </a:rPr>
              <a:t>2</a:t>
            </a:r>
            <a:endParaRPr/>
          </a:p>
        </p:txBody>
      </p:sp>
      <p:sp>
        <p:nvSpPr>
          <p:cNvPr id="1516" name="Google Shape;1516;p23"/>
          <p:cNvSpPr txBox="1">
            <a:spLocks noGrp="1"/>
          </p:cNvSpPr>
          <p:nvPr>
            <p:ph type="body" idx="7"/>
          </p:nvPr>
        </p:nvSpPr>
        <p:spPr>
          <a:xfrm>
            <a:off x="71688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Poppins SemiBold"/>
                <a:ea typeface="Poppins SemiBold"/>
                <a:cs typeface="Poppins SemiBold"/>
                <a:sym typeface="Poppins SemiBold"/>
              </a:rPr>
              <a:t>3</a:t>
            </a:r>
            <a:endParaRPr/>
          </a:p>
        </p:txBody>
      </p:sp>
      <p:sp>
        <p:nvSpPr>
          <p:cNvPr id="1517" name="Google Shape;1517;p23"/>
          <p:cNvSpPr txBox="1">
            <a:spLocks noGrp="1"/>
          </p:cNvSpPr>
          <p:nvPr>
            <p:ph type="body" idx="8"/>
          </p:nvPr>
        </p:nvSpPr>
        <p:spPr>
          <a:xfrm>
            <a:off x="71688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Poppins SemiBold"/>
                <a:ea typeface="Poppins SemiBold"/>
                <a:cs typeface="Poppins SemiBold"/>
                <a:sym typeface="Poppins SemiBold"/>
              </a:rPr>
              <a:t>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24"/>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523" name="Google Shape;1523;p24"/>
          <p:cNvSpPr txBox="1">
            <a:spLocks noGrp="1"/>
          </p:cNvSpPr>
          <p:nvPr>
            <p:ph type="sldNum" idx="12"/>
          </p:nvPr>
        </p:nvSpPr>
        <p:spPr>
          <a:xfrm>
            <a:off x="3786155" y="9705806"/>
            <a:ext cx="260505"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23</a:t>
            </a:fld>
            <a:endParaRPr/>
          </a:p>
        </p:txBody>
      </p:sp>
      <p:sp>
        <p:nvSpPr>
          <p:cNvPr id="1524" name="Google Shape;1524;p24"/>
          <p:cNvSpPr txBox="1">
            <a:spLocks noGrp="1"/>
          </p:cNvSpPr>
          <p:nvPr>
            <p:ph type="body" idx="1"/>
          </p:nvPr>
        </p:nvSpPr>
        <p:spPr>
          <a:xfrm>
            <a:off x="987552" y="4313618"/>
            <a:ext cx="2898649" cy="1431162"/>
          </a:xfrm>
          <a:prstGeom prst="rect">
            <a:avLst/>
          </a:prstGeom>
          <a:solidFill>
            <a:srgbClr val="FFFFFF"/>
          </a:solidFill>
          <a:ln>
            <a:noFill/>
          </a:ln>
        </p:spPr>
        <p:txBody>
          <a:bodyPr spcFirstLastPara="1" wrap="square" lIns="45675" tIns="45675" rIns="45675" bIns="45675" anchor="ctr" anchorCtr="0">
            <a:normAutofit/>
          </a:bodyPr>
          <a:lstStyle/>
          <a:p>
            <a:pPr marL="0" lvl="0" indent="0" algn="l" rtl="0">
              <a:lnSpc>
                <a:spcPct val="100000"/>
              </a:lnSpc>
              <a:spcBef>
                <a:spcPts val="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1.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2.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3.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p:txBody>
      </p:sp>
      <p:sp>
        <p:nvSpPr>
          <p:cNvPr id="1525" name="Google Shape;1525;p24"/>
          <p:cNvSpPr txBox="1">
            <a:spLocks noGrp="1"/>
          </p:cNvSpPr>
          <p:nvPr>
            <p:ph type="body" idx="2"/>
          </p:nvPr>
        </p:nvSpPr>
        <p:spPr>
          <a:xfrm>
            <a:off x="4187952" y="4313618"/>
            <a:ext cx="2898649" cy="1431162"/>
          </a:xfrm>
          <a:prstGeom prst="rect">
            <a:avLst/>
          </a:prstGeom>
          <a:solidFill>
            <a:srgbClr val="FFFFFF"/>
          </a:solidFill>
          <a:ln>
            <a:noFill/>
          </a:ln>
        </p:spPr>
        <p:txBody>
          <a:bodyPr spcFirstLastPara="1" wrap="square" lIns="45675" tIns="45675" rIns="45675" bIns="45675" anchor="ctr" anchorCtr="0">
            <a:normAutofit/>
          </a:bodyPr>
          <a:lstStyle/>
          <a:p>
            <a:pPr marL="0" lvl="0" indent="0" algn="l" rtl="0">
              <a:lnSpc>
                <a:spcPct val="100000"/>
              </a:lnSpc>
              <a:spcBef>
                <a:spcPts val="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4.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5.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6.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p:txBody>
      </p:sp>
      <p:sp>
        <p:nvSpPr>
          <p:cNvPr id="1526" name="Google Shape;1526;p24"/>
          <p:cNvSpPr txBox="1">
            <a:spLocks noGrp="1"/>
          </p:cNvSpPr>
          <p:nvPr>
            <p:ph type="title"/>
          </p:nvPr>
        </p:nvSpPr>
        <p:spPr>
          <a:xfrm>
            <a:off x="987551" y="990159"/>
            <a:ext cx="6099049" cy="991041"/>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4"/>
              </a:buClr>
              <a:buSzPts val="2688"/>
              <a:buFont typeface="Poppins SemiBold"/>
              <a:buNone/>
            </a:pPr>
            <a:r>
              <a:rPr lang="en-US" sz="2688">
                <a:solidFill>
                  <a:schemeClr val="accent4"/>
                </a:solidFill>
                <a:latin typeface="Arial"/>
                <a:ea typeface="Arial"/>
                <a:cs typeface="Arial"/>
                <a:sym typeface="Arial"/>
              </a:rPr>
              <a:t>Item Description Page</a:t>
            </a:r>
            <a:br>
              <a:rPr lang="en-US" sz="2688">
                <a:solidFill>
                  <a:schemeClr val="accent4"/>
                </a:solidFill>
                <a:latin typeface="Arial"/>
                <a:ea typeface="Arial"/>
                <a:cs typeface="Arial"/>
                <a:sym typeface="Arial"/>
              </a:rPr>
            </a:br>
            <a:r>
              <a:rPr lang="en-US">
                <a:solidFill>
                  <a:srgbClr val="000000"/>
                </a:solidFill>
                <a:latin typeface="Arial"/>
                <a:ea typeface="Arial"/>
                <a:cs typeface="Arial"/>
                <a:sym typeface="Arial"/>
              </a:rPr>
              <a:t>Preset for 6 Items</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grpSp>
        <p:nvGrpSpPr>
          <p:cNvPr id="1531" name="Google Shape;1531;p25"/>
          <p:cNvGrpSpPr/>
          <p:nvPr/>
        </p:nvGrpSpPr>
        <p:grpSpPr>
          <a:xfrm>
            <a:off x="4032069" y="5146764"/>
            <a:ext cx="3474722" cy="4663443"/>
            <a:chOff x="0" y="0"/>
            <a:chExt cx="3474721" cy="4663441"/>
          </a:xfrm>
        </p:grpSpPr>
        <p:sp>
          <p:nvSpPr>
            <p:cNvPr id="1532" name="Google Shape;1532;p25"/>
            <p:cNvSpPr/>
            <p:nvPr/>
          </p:nvSpPr>
          <p:spPr>
            <a:xfrm>
              <a:off x="0" y="0"/>
              <a:ext cx="3474721" cy="4663441"/>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3" name="Google Shape;1533;p25" descr="image14.jpeg"/>
            <p:cNvPicPr preferRelativeResize="0"/>
            <p:nvPr/>
          </p:nvPicPr>
          <p:blipFill rotWithShape="1">
            <a:blip r:embed="rId3">
              <a:alphaModFix/>
            </a:blip>
            <a:srcRect l="25180" r="25180"/>
            <a:stretch/>
          </p:blipFill>
          <p:spPr>
            <a:xfrm>
              <a:off x="0" y="0"/>
              <a:ext cx="3474721" cy="4663441"/>
            </a:xfrm>
            <a:prstGeom prst="rect">
              <a:avLst/>
            </a:prstGeom>
            <a:noFill/>
            <a:ln>
              <a:noFill/>
            </a:ln>
          </p:spPr>
        </p:pic>
      </p:grpSp>
      <p:grpSp>
        <p:nvGrpSpPr>
          <p:cNvPr id="1534" name="Google Shape;1534;p25"/>
          <p:cNvGrpSpPr/>
          <p:nvPr/>
        </p:nvGrpSpPr>
        <p:grpSpPr>
          <a:xfrm>
            <a:off x="275219" y="5146763"/>
            <a:ext cx="3474723" cy="4663444"/>
            <a:chOff x="0" y="-1"/>
            <a:chExt cx="3474721" cy="4663442"/>
          </a:xfrm>
        </p:grpSpPr>
        <p:sp>
          <p:nvSpPr>
            <p:cNvPr id="1535" name="Google Shape;1535;p25"/>
            <p:cNvSpPr/>
            <p:nvPr/>
          </p:nvSpPr>
          <p:spPr>
            <a:xfrm>
              <a:off x="0" y="0"/>
              <a:ext cx="3474721" cy="4663441"/>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6" name="Google Shape;1536;p25" descr="image17.jpeg"/>
            <p:cNvPicPr preferRelativeResize="0"/>
            <p:nvPr/>
          </p:nvPicPr>
          <p:blipFill rotWithShape="1">
            <a:blip r:embed="rId4">
              <a:alphaModFix/>
            </a:blip>
            <a:srcRect t="2237" b="2237"/>
            <a:stretch/>
          </p:blipFill>
          <p:spPr>
            <a:xfrm>
              <a:off x="0" y="-1"/>
              <a:ext cx="3474721" cy="4663442"/>
            </a:xfrm>
            <a:prstGeom prst="rect">
              <a:avLst/>
            </a:prstGeom>
            <a:noFill/>
            <a:ln>
              <a:noFill/>
            </a:ln>
          </p:spPr>
        </p:pic>
      </p:grpSp>
      <p:grpSp>
        <p:nvGrpSpPr>
          <p:cNvPr id="1537" name="Google Shape;1537;p25"/>
          <p:cNvGrpSpPr/>
          <p:nvPr/>
        </p:nvGrpSpPr>
        <p:grpSpPr>
          <a:xfrm>
            <a:off x="4032069" y="252548"/>
            <a:ext cx="3474722" cy="4663442"/>
            <a:chOff x="0" y="0"/>
            <a:chExt cx="3474721" cy="4663441"/>
          </a:xfrm>
        </p:grpSpPr>
        <p:sp>
          <p:nvSpPr>
            <p:cNvPr id="1538" name="Google Shape;1538;p25"/>
            <p:cNvSpPr/>
            <p:nvPr/>
          </p:nvSpPr>
          <p:spPr>
            <a:xfrm>
              <a:off x="0" y="0"/>
              <a:ext cx="3474721" cy="4663441"/>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9" name="Google Shape;1539;p25" descr="image27.jpeg"/>
            <p:cNvPicPr preferRelativeResize="0"/>
            <p:nvPr/>
          </p:nvPicPr>
          <p:blipFill rotWithShape="1">
            <a:blip r:embed="rId5">
              <a:alphaModFix/>
            </a:blip>
            <a:srcRect l="25148" r="25145"/>
            <a:stretch/>
          </p:blipFill>
          <p:spPr>
            <a:xfrm>
              <a:off x="0" y="0"/>
              <a:ext cx="3474721" cy="4663441"/>
            </a:xfrm>
            <a:prstGeom prst="rect">
              <a:avLst/>
            </a:prstGeom>
            <a:noFill/>
            <a:ln>
              <a:noFill/>
            </a:ln>
          </p:spPr>
        </p:pic>
      </p:grpSp>
      <p:grpSp>
        <p:nvGrpSpPr>
          <p:cNvPr id="1540" name="Google Shape;1540;p25"/>
          <p:cNvGrpSpPr/>
          <p:nvPr/>
        </p:nvGrpSpPr>
        <p:grpSpPr>
          <a:xfrm>
            <a:off x="275218" y="252548"/>
            <a:ext cx="3474724" cy="4663442"/>
            <a:chOff x="-1" y="0"/>
            <a:chExt cx="3474722" cy="4663441"/>
          </a:xfrm>
        </p:grpSpPr>
        <p:sp>
          <p:nvSpPr>
            <p:cNvPr id="1541" name="Google Shape;1541;p25"/>
            <p:cNvSpPr/>
            <p:nvPr/>
          </p:nvSpPr>
          <p:spPr>
            <a:xfrm>
              <a:off x="0" y="0"/>
              <a:ext cx="3474721" cy="4663441"/>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2" name="Google Shape;1542;p25" descr="image7.jpeg"/>
            <p:cNvPicPr preferRelativeResize="0"/>
            <p:nvPr/>
          </p:nvPicPr>
          <p:blipFill rotWithShape="1">
            <a:blip r:embed="rId6">
              <a:alphaModFix/>
            </a:blip>
            <a:srcRect l="12747" r="12745"/>
            <a:stretch/>
          </p:blipFill>
          <p:spPr>
            <a:xfrm>
              <a:off x="-1" y="0"/>
              <a:ext cx="3474722" cy="4663441"/>
            </a:xfrm>
            <a:prstGeom prst="rect">
              <a:avLst/>
            </a:prstGeom>
            <a:noFill/>
            <a:ln>
              <a:noFill/>
            </a:ln>
          </p:spPr>
        </p:pic>
      </p:grpSp>
      <p:sp>
        <p:nvSpPr>
          <p:cNvPr id="1543" name="Google Shape;1543;p25"/>
          <p:cNvSpPr txBox="1">
            <a:spLocks noGrp="1"/>
          </p:cNvSpPr>
          <p:nvPr>
            <p:ph type="body" idx="1"/>
          </p:nvPr>
        </p:nvSpPr>
        <p:spPr>
          <a:xfrm>
            <a:off x="3375035" y="4537807"/>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Verdana"/>
                <a:ea typeface="Verdana"/>
                <a:cs typeface="Verdana"/>
                <a:sym typeface="Verdana"/>
              </a:rPr>
              <a:t>1</a:t>
            </a:r>
            <a:endParaRPr>
              <a:latin typeface="Verdana"/>
              <a:ea typeface="Verdana"/>
              <a:cs typeface="Verdana"/>
              <a:sym typeface="Verdana"/>
            </a:endParaRPr>
          </a:p>
        </p:txBody>
      </p:sp>
      <p:sp>
        <p:nvSpPr>
          <p:cNvPr id="1544" name="Google Shape;1544;p25"/>
          <p:cNvSpPr txBox="1">
            <a:spLocks noGrp="1"/>
          </p:cNvSpPr>
          <p:nvPr>
            <p:ph type="body" idx="6"/>
          </p:nvPr>
        </p:nvSpPr>
        <p:spPr>
          <a:xfrm>
            <a:off x="7131884" y="4537807"/>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Verdana"/>
                <a:ea typeface="Verdana"/>
                <a:cs typeface="Verdana"/>
                <a:sym typeface="Verdana"/>
              </a:rPr>
              <a:t>2</a:t>
            </a:r>
            <a:endParaRPr>
              <a:latin typeface="Verdana"/>
              <a:ea typeface="Verdana"/>
              <a:cs typeface="Verdana"/>
              <a:sym typeface="Verdana"/>
            </a:endParaRPr>
          </a:p>
        </p:txBody>
      </p:sp>
      <p:sp>
        <p:nvSpPr>
          <p:cNvPr id="1545" name="Google Shape;1545;p25"/>
          <p:cNvSpPr txBox="1">
            <a:spLocks noGrp="1"/>
          </p:cNvSpPr>
          <p:nvPr>
            <p:ph type="body" idx="7"/>
          </p:nvPr>
        </p:nvSpPr>
        <p:spPr>
          <a:xfrm>
            <a:off x="3375035" y="9432025"/>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Verdana"/>
                <a:ea typeface="Verdana"/>
                <a:cs typeface="Verdana"/>
                <a:sym typeface="Verdana"/>
              </a:rPr>
              <a:t>3</a:t>
            </a:r>
            <a:endParaRPr>
              <a:latin typeface="Verdana"/>
              <a:ea typeface="Verdana"/>
              <a:cs typeface="Verdana"/>
              <a:sym typeface="Verdana"/>
            </a:endParaRPr>
          </a:p>
        </p:txBody>
      </p:sp>
      <p:sp>
        <p:nvSpPr>
          <p:cNvPr id="1546" name="Google Shape;1546;p25"/>
          <p:cNvSpPr txBox="1">
            <a:spLocks noGrp="1"/>
          </p:cNvSpPr>
          <p:nvPr>
            <p:ph type="body" idx="8"/>
          </p:nvPr>
        </p:nvSpPr>
        <p:spPr>
          <a:xfrm>
            <a:off x="7131884" y="9432025"/>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Poppins SemiBold"/>
              <a:buNone/>
            </a:pPr>
            <a:r>
              <a:rPr lang="en-US" sz="1100">
                <a:latin typeface="Verdana"/>
                <a:ea typeface="Verdana"/>
                <a:cs typeface="Verdana"/>
                <a:sym typeface="Verdana"/>
              </a:rPr>
              <a:t>4</a:t>
            </a:r>
            <a:endParaRPr>
              <a:latin typeface="Verdana"/>
              <a:ea typeface="Verdana"/>
              <a:cs typeface="Verdana"/>
              <a:sym typeface="Verdana"/>
            </a:endParaRPr>
          </a:p>
        </p:txBody>
      </p:sp>
      <p:sp>
        <p:nvSpPr>
          <p:cNvPr id="1547" name="Google Shape;1547;p25"/>
          <p:cNvSpPr txBox="1">
            <a:spLocks noGrp="1"/>
          </p:cNvSpPr>
          <p:nvPr>
            <p:ph type="sldNum" idx="4294967295"/>
          </p:nvPr>
        </p:nvSpPr>
        <p:spPr>
          <a:xfrm>
            <a:off x="181578" y="9705063"/>
            <a:ext cx="258160"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26"/>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i="0" u="none" strike="noStrike" cap="none">
                <a:solidFill>
                  <a:srgbClr val="888888"/>
                </a:solidFill>
              </a:rPr>
              <a:t>Document Title</a:t>
            </a:r>
            <a:endParaRPr/>
          </a:p>
        </p:txBody>
      </p:sp>
      <p:sp>
        <p:nvSpPr>
          <p:cNvPr id="1553" name="Google Shape;1553;p26"/>
          <p:cNvSpPr txBox="1">
            <a:spLocks noGrp="1"/>
          </p:cNvSpPr>
          <p:nvPr>
            <p:ph type="sldNum" idx="12"/>
          </p:nvPr>
        </p:nvSpPr>
        <p:spPr>
          <a:xfrm>
            <a:off x="3786515" y="9705806"/>
            <a:ext cx="260145"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25</a:t>
            </a:fld>
            <a:endParaRPr/>
          </a:p>
        </p:txBody>
      </p:sp>
      <p:sp>
        <p:nvSpPr>
          <p:cNvPr id="1554" name="Google Shape;1554;p26"/>
          <p:cNvSpPr txBox="1">
            <a:spLocks noGrp="1"/>
          </p:cNvSpPr>
          <p:nvPr>
            <p:ph type="body" idx="1"/>
          </p:nvPr>
        </p:nvSpPr>
        <p:spPr>
          <a:xfrm>
            <a:off x="2436876" y="4071244"/>
            <a:ext cx="2898649" cy="1915910"/>
          </a:xfrm>
          <a:prstGeom prst="rect">
            <a:avLst/>
          </a:prstGeom>
          <a:solidFill>
            <a:srgbClr val="FFFFFF"/>
          </a:solidFill>
          <a:ln>
            <a:noFill/>
          </a:ln>
        </p:spPr>
        <p:txBody>
          <a:bodyPr spcFirstLastPara="1" wrap="square" lIns="45675" tIns="45675" rIns="45675" bIns="45675" anchor="ctr" anchorCtr="0">
            <a:normAutofit/>
          </a:bodyPr>
          <a:lstStyle/>
          <a:p>
            <a:pPr marL="0" lvl="0" indent="0" algn="l" rtl="0">
              <a:lnSpc>
                <a:spcPct val="100000"/>
              </a:lnSpc>
              <a:spcBef>
                <a:spcPts val="0"/>
              </a:spcBef>
              <a:spcAft>
                <a:spcPts val="0"/>
              </a:spcAft>
              <a:buClr>
                <a:schemeClr val="accent3"/>
              </a:buClr>
              <a:buSzPts val="1200"/>
              <a:buFont typeface="Inter"/>
              <a:buNone/>
            </a:pPr>
            <a:r>
              <a:rPr lang="en-US" b="1">
                <a:solidFill>
                  <a:schemeClr val="accent3"/>
                </a:solidFill>
                <a:latin typeface="Verdana"/>
                <a:ea typeface="Verdana"/>
                <a:cs typeface="Verdana"/>
                <a:sym typeface="Verdana"/>
              </a:rPr>
              <a:t>1.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3"/>
              </a:buClr>
              <a:buSzPts val="1200"/>
              <a:buFont typeface="Inter"/>
              <a:buNone/>
            </a:pPr>
            <a:r>
              <a:rPr lang="en-US" b="1">
                <a:solidFill>
                  <a:schemeClr val="accent3"/>
                </a:solidFill>
                <a:latin typeface="Verdana"/>
                <a:ea typeface="Verdana"/>
                <a:cs typeface="Verdana"/>
                <a:sym typeface="Verdana"/>
              </a:rPr>
              <a:t>2.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3"/>
              </a:buClr>
              <a:buSzPts val="1200"/>
              <a:buFont typeface="Inter"/>
              <a:buNone/>
            </a:pPr>
            <a:r>
              <a:rPr lang="en-US" b="1">
                <a:solidFill>
                  <a:schemeClr val="accent3"/>
                </a:solidFill>
                <a:latin typeface="Verdana"/>
                <a:ea typeface="Verdana"/>
                <a:cs typeface="Verdana"/>
                <a:sym typeface="Verdana"/>
              </a:rPr>
              <a:t>3.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3"/>
              </a:buClr>
              <a:buSzPts val="1200"/>
              <a:buFont typeface="Inter"/>
              <a:buNone/>
            </a:pPr>
            <a:r>
              <a:rPr lang="en-US" b="1">
                <a:solidFill>
                  <a:schemeClr val="accent3"/>
                </a:solidFill>
                <a:latin typeface="Verdana"/>
                <a:ea typeface="Verdana"/>
                <a:cs typeface="Verdana"/>
                <a:sym typeface="Verdana"/>
              </a:rPr>
              <a:t>4.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p:txBody>
      </p:sp>
      <p:sp>
        <p:nvSpPr>
          <p:cNvPr id="1555" name="Google Shape;1555;p26"/>
          <p:cNvSpPr txBox="1">
            <a:spLocks noGrp="1"/>
          </p:cNvSpPr>
          <p:nvPr>
            <p:ph type="title"/>
          </p:nvPr>
        </p:nvSpPr>
        <p:spPr>
          <a:xfrm>
            <a:off x="987551" y="990159"/>
            <a:ext cx="6099049" cy="991041"/>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3"/>
              </a:buClr>
              <a:buSzPts val="2688"/>
              <a:buFont typeface="Poppins SemiBold"/>
              <a:buNone/>
            </a:pPr>
            <a:r>
              <a:rPr lang="en-US" sz="2688">
                <a:solidFill>
                  <a:schemeClr val="accent3"/>
                </a:solidFill>
              </a:rPr>
              <a:t>Item Description Page</a:t>
            </a:r>
            <a:br>
              <a:rPr lang="en-US" sz="2688">
                <a:solidFill>
                  <a:schemeClr val="accent3"/>
                </a:solidFill>
              </a:rPr>
            </a:br>
            <a:r>
              <a:rPr lang="en-US">
                <a:solidFill>
                  <a:srgbClr val="000000"/>
                </a:solidFill>
                <a:latin typeface="Poppins"/>
                <a:ea typeface="Poppins"/>
                <a:cs typeface="Poppins"/>
                <a:sym typeface="Poppins"/>
              </a:rPr>
              <a:t>Preset for 4 Items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7"/>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i="0" u="none" strike="noStrike" cap="none">
                <a:solidFill>
                  <a:srgbClr val="888888"/>
                </a:solidFill>
              </a:rPr>
              <a:t>Document Title</a:t>
            </a:r>
            <a:endParaRPr/>
          </a:p>
        </p:txBody>
      </p:sp>
      <p:grpSp>
        <p:nvGrpSpPr>
          <p:cNvPr id="1561" name="Google Shape;1561;p27"/>
          <p:cNvGrpSpPr/>
          <p:nvPr/>
        </p:nvGrpSpPr>
        <p:grpSpPr>
          <a:xfrm>
            <a:off x="228600" y="984621"/>
            <a:ext cx="2259859" cy="2188031"/>
            <a:chOff x="0" y="0"/>
            <a:chExt cx="2259858" cy="2188029"/>
          </a:xfrm>
        </p:grpSpPr>
        <p:sp>
          <p:nvSpPr>
            <p:cNvPr id="1562" name="Google Shape;1562;p2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63" name="Google Shape;1563;p27" descr="image7.jpeg"/>
            <p:cNvPicPr preferRelativeResize="0"/>
            <p:nvPr/>
          </p:nvPicPr>
          <p:blipFill rotWithShape="1">
            <a:blip r:embed="rId3">
              <a:alphaModFix/>
            </a:blip>
            <a:srcRect t="1578" b="1579"/>
            <a:stretch/>
          </p:blipFill>
          <p:spPr>
            <a:xfrm>
              <a:off x="0" y="0"/>
              <a:ext cx="2259858" cy="2188029"/>
            </a:xfrm>
            <a:prstGeom prst="rect">
              <a:avLst/>
            </a:prstGeom>
            <a:noFill/>
            <a:ln>
              <a:noFill/>
            </a:ln>
          </p:spPr>
        </p:pic>
      </p:grpSp>
      <p:grpSp>
        <p:nvGrpSpPr>
          <p:cNvPr id="1564" name="Google Shape;1564;p27"/>
          <p:cNvGrpSpPr/>
          <p:nvPr/>
        </p:nvGrpSpPr>
        <p:grpSpPr>
          <a:xfrm>
            <a:off x="2756270" y="984621"/>
            <a:ext cx="2259860" cy="2188031"/>
            <a:chOff x="0" y="0"/>
            <a:chExt cx="2259858" cy="2188029"/>
          </a:xfrm>
        </p:grpSpPr>
        <p:sp>
          <p:nvSpPr>
            <p:cNvPr id="1565" name="Google Shape;1565;p2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66" name="Google Shape;1566;p27" descr="image4.jpeg"/>
            <p:cNvPicPr preferRelativeResize="0"/>
            <p:nvPr/>
          </p:nvPicPr>
          <p:blipFill rotWithShape="1">
            <a:blip r:embed="rId4">
              <a:alphaModFix/>
            </a:blip>
            <a:srcRect l="9634" r="9632"/>
            <a:stretch/>
          </p:blipFill>
          <p:spPr>
            <a:xfrm>
              <a:off x="0" y="0"/>
              <a:ext cx="2259858" cy="2188029"/>
            </a:xfrm>
            <a:prstGeom prst="rect">
              <a:avLst/>
            </a:prstGeom>
            <a:noFill/>
            <a:ln>
              <a:noFill/>
            </a:ln>
          </p:spPr>
        </p:pic>
      </p:grpSp>
      <p:grpSp>
        <p:nvGrpSpPr>
          <p:cNvPr id="1567" name="Google Shape;1567;p27"/>
          <p:cNvGrpSpPr/>
          <p:nvPr/>
        </p:nvGrpSpPr>
        <p:grpSpPr>
          <a:xfrm>
            <a:off x="5283940" y="984621"/>
            <a:ext cx="2259860" cy="2188031"/>
            <a:chOff x="-1" y="0"/>
            <a:chExt cx="2259859" cy="2188029"/>
          </a:xfrm>
        </p:grpSpPr>
        <p:sp>
          <p:nvSpPr>
            <p:cNvPr id="1568" name="Google Shape;1568;p2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69" name="Google Shape;1569;p27" descr="image18.jpeg"/>
            <p:cNvPicPr preferRelativeResize="0"/>
            <p:nvPr/>
          </p:nvPicPr>
          <p:blipFill rotWithShape="1">
            <a:blip r:embed="rId5">
              <a:alphaModFix/>
            </a:blip>
            <a:srcRect l="15560" r="15557"/>
            <a:stretch/>
          </p:blipFill>
          <p:spPr>
            <a:xfrm>
              <a:off x="-1" y="0"/>
              <a:ext cx="2259859" cy="2188029"/>
            </a:xfrm>
            <a:prstGeom prst="rect">
              <a:avLst/>
            </a:prstGeom>
            <a:noFill/>
            <a:ln>
              <a:noFill/>
            </a:ln>
          </p:spPr>
        </p:pic>
      </p:grpSp>
      <p:grpSp>
        <p:nvGrpSpPr>
          <p:cNvPr id="1570" name="Google Shape;1570;p27"/>
          <p:cNvGrpSpPr/>
          <p:nvPr/>
        </p:nvGrpSpPr>
        <p:grpSpPr>
          <a:xfrm>
            <a:off x="228600" y="3881320"/>
            <a:ext cx="2259859" cy="2188030"/>
            <a:chOff x="0" y="0"/>
            <a:chExt cx="2259858" cy="2188029"/>
          </a:xfrm>
        </p:grpSpPr>
        <p:sp>
          <p:nvSpPr>
            <p:cNvPr id="1571" name="Google Shape;1571;p2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72" name="Google Shape;1572;p27" descr="image17.jpeg"/>
            <p:cNvPicPr preferRelativeResize="0"/>
            <p:nvPr/>
          </p:nvPicPr>
          <p:blipFill rotWithShape="1">
            <a:blip r:embed="rId6">
              <a:alphaModFix/>
            </a:blip>
            <a:srcRect t="15563" b="15563"/>
            <a:stretch/>
          </p:blipFill>
          <p:spPr>
            <a:xfrm>
              <a:off x="0" y="0"/>
              <a:ext cx="2259858" cy="2188028"/>
            </a:xfrm>
            <a:prstGeom prst="rect">
              <a:avLst/>
            </a:prstGeom>
            <a:noFill/>
            <a:ln>
              <a:noFill/>
            </a:ln>
          </p:spPr>
        </p:pic>
      </p:grpSp>
      <p:grpSp>
        <p:nvGrpSpPr>
          <p:cNvPr id="1573" name="Google Shape;1573;p27"/>
          <p:cNvGrpSpPr/>
          <p:nvPr/>
        </p:nvGrpSpPr>
        <p:grpSpPr>
          <a:xfrm>
            <a:off x="2756270" y="3881320"/>
            <a:ext cx="2259860" cy="2188030"/>
            <a:chOff x="0" y="0"/>
            <a:chExt cx="2259858" cy="2188029"/>
          </a:xfrm>
        </p:grpSpPr>
        <p:sp>
          <p:nvSpPr>
            <p:cNvPr id="1574" name="Google Shape;1574;p2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75" name="Google Shape;1575;p27" descr="image24.jpeg"/>
            <p:cNvPicPr preferRelativeResize="0"/>
            <p:nvPr/>
          </p:nvPicPr>
          <p:blipFill rotWithShape="1">
            <a:blip r:embed="rId7">
              <a:alphaModFix/>
            </a:blip>
            <a:srcRect l="15582" r="15583"/>
            <a:stretch/>
          </p:blipFill>
          <p:spPr>
            <a:xfrm>
              <a:off x="0" y="0"/>
              <a:ext cx="2259858" cy="2188029"/>
            </a:xfrm>
            <a:prstGeom prst="rect">
              <a:avLst/>
            </a:prstGeom>
            <a:noFill/>
            <a:ln>
              <a:noFill/>
            </a:ln>
          </p:spPr>
        </p:pic>
      </p:grpSp>
      <p:grpSp>
        <p:nvGrpSpPr>
          <p:cNvPr id="1576" name="Google Shape;1576;p27"/>
          <p:cNvGrpSpPr/>
          <p:nvPr/>
        </p:nvGrpSpPr>
        <p:grpSpPr>
          <a:xfrm>
            <a:off x="5283941" y="3881320"/>
            <a:ext cx="2259860" cy="2188030"/>
            <a:chOff x="0" y="0"/>
            <a:chExt cx="2259858" cy="2188029"/>
          </a:xfrm>
        </p:grpSpPr>
        <p:sp>
          <p:nvSpPr>
            <p:cNvPr id="1577" name="Google Shape;1577;p2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78" name="Google Shape;1578;p27" descr="image11.jpeg"/>
            <p:cNvPicPr preferRelativeResize="0"/>
            <p:nvPr/>
          </p:nvPicPr>
          <p:blipFill rotWithShape="1">
            <a:blip r:embed="rId8">
              <a:alphaModFix/>
            </a:blip>
            <a:srcRect l="15546" r="15544"/>
            <a:stretch/>
          </p:blipFill>
          <p:spPr>
            <a:xfrm>
              <a:off x="0" y="0"/>
              <a:ext cx="2259858" cy="2188029"/>
            </a:xfrm>
            <a:prstGeom prst="rect">
              <a:avLst/>
            </a:prstGeom>
            <a:noFill/>
            <a:ln>
              <a:noFill/>
            </a:ln>
          </p:spPr>
        </p:pic>
      </p:grpSp>
      <p:grpSp>
        <p:nvGrpSpPr>
          <p:cNvPr id="1579" name="Google Shape;1579;p27"/>
          <p:cNvGrpSpPr/>
          <p:nvPr/>
        </p:nvGrpSpPr>
        <p:grpSpPr>
          <a:xfrm>
            <a:off x="228600" y="6778018"/>
            <a:ext cx="2259859" cy="2197502"/>
            <a:chOff x="0" y="0"/>
            <a:chExt cx="2259858" cy="2197500"/>
          </a:xfrm>
        </p:grpSpPr>
        <p:sp>
          <p:nvSpPr>
            <p:cNvPr id="1580" name="Google Shape;1580;p27"/>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81" name="Google Shape;1581;p27" descr="image14.jpeg"/>
            <p:cNvPicPr preferRelativeResize="0"/>
            <p:nvPr/>
          </p:nvPicPr>
          <p:blipFill rotWithShape="1">
            <a:blip r:embed="rId9">
              <a:alphaModFix/>
            </a:blip>
            <a:srcRect l="15727" r="15726"/>
            <a:stretch/>
          </p:blipFill>
          <p:spPr>
            <a:xfrm>
              <a:off x="0" y="0"/>
              <a:ext cx="2259858" cy="2197500"/>
            </a:xfrm>
            <a:prstGeom prst="rect">
              <a:avLst/>
            </a:prstGeom>
            <a:noFill/>
            <a:ln>
              <a:noFill/>
            </a:ln>
          </p:spPr>
        </p:pic>
      </p:grpSp>
      <p:grpSp>
        <p:nvGrpSpPr>
          <p:cNvPr id="1582" name="Google Shape;1582;p27"/>
          <p:cNvGrpSpPr/>
          <p:nvPr/>
        </p:nvGrpSpPr>
        <p:grpSpPr>
          <a:xfrm>
            <a:off x="2756270" y="6778018"/>
            <a:ext cx="2259860" cy="2197502"/>
            <a:chOff x="0" y="0"/>
            <a:chExt cx="2259858" cy="2197500"/>
          </a:xfrm>
        </p:grpSpPr>
        <p:sp>
          <p:nvSpPr>
            <p:cNvPr id="1583" name="Google Shape;1583;p27"/>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84" name="Google Shape;1584;p27" descr="image20.jpeg"/>
            <p:cNvPicPr preferRelativeResize="0"/>
            <p:nvPr/>
          </p:nvPicPr>
          <p:blipFill rotWithShape="1">
            <a:blip r:embed="rId10">
              <a:alphaModFix/>
            </a:blip>
            <a:srcRect l="15775" r="15776"/>
            <a:stretch/>
          </p:blipFill>
          <p:spPr>
            <a:xfrm>
              <a:off x="0" y="0"/>
              <a:ext cx="2259858" cy="2197500"/>
            </a:xfrm>
            <a:prstGeom prst="rect">
              <a:avLst/>
            </a:prstGeom>
            <a:noFill/>
            <a:ln>
              <a:noFill/>
            </a:ln>
          </p:spPr>
        </p:pic>
      </p:grpSp>
      <p:grpSp>
        <p:nvGrpSpPr>
          <p:cNvPr id="1585" name="Google Shape;1585;p27"/>
          <p:cNvGrpSpPr/>
          <p:nvPr/>
        </p:nvGrpSpPr>
        <p:grpSpPr>
          <a:xfrm>
            <a:off x="5283941" y="6778018"/>
            <a:ext cx="2259860" cy="2197502"/>
            <a:chOff x="0" y="0"/>
            <a:chExt cx="2259858" cy="2197500"/>
          </a:xfrm>
        </p:grpSpPr>
        <p:sp>
          <p:nvSpPr>
            <p:cNvPr id="1586" name="Google Shape;1586;p27"/>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87" name="Google Shape;1587;p27" descr="image25.jpeg"/>
            <p:cNvPicPr preferRelativeResize="0"/>
            <p:nvPr/>
          </p:nvPicPr>
          <p:blipFill rotWithShape="1">
            <a:blip r:embed="rId11">
              <a:alphaModFix/>
            </a:blip>
            <a:srcRect l="22986" r="22985"/>
            <a:stretch/>
          </p:blipFill>
          <p:spPr>
            <a:xfrm>
              <a:off x="0" y="0"/>
              <a:ext cx="2259858" cy="2197500"/>
            </a:xfrm>
            <a:prstGeom prst="rect">
              <a:avLst/>
            </a:prstGeom>
            <a:noFill/>
            <a:ln>
              <a:noFill/>
            </a:ln>
          </p:spPr>
        </p:pic>
      </p:grpSp>
      <p:sp>
        <p:nvSpPr>
          <p:cNvPr id="1588" name="Google Shape;1588;p27"/>
          <p:cNvSpPr txBox="1">
            <a:spLocks noGrp="1"/>
          </p:cNvSpPr>
          <p:nvPr>
            <p:ph type="body" idx="1"/>
          </p:nvPr>
        </p:nvSpPr>
        <p:spPr>
          <a:xfrm>
            <a:off x="228600" y="3178175"/>
            <a:ext cx="2260600" cy="430888"/>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000000"/>
              </a:buClr>
              <a:buSzPts val="1100"/>
              <a:buFont typeface="Inter"/>
              <a:buNone/>
            </a:pPr>
            <a:r>
              <a:rPr lang="en-US" sz="1100">
                <a:latin typeface="Verdana"/>
                <a:ea typeface="Verdana"/>
                <a:cs typeface="Verdana"/>
                <a:sym typeface="Verdana"/>
              </a:rPr>
              <a:t>Lorem ipsum </a:t>
            </a:r>
            <a:endParaRPr>
              <a:latin typeface="Verdana"/>
              <a:ea typeface="Verdana"/>
              <a:cs typeface="Verdana"/>
              <a:sym typeface="Verdana"/>
            </a:endParaRPr>
          </a:p>
          <a:p>
            <a:pPr marL="0" lvl="0" indent="177800" algn="ctr" rtl="0">
              <a:lnSpc>
                <a:spcPct val="100000"/>
              </a:lnSpc>
              <a:spcBef>
                <a:spcPts val="0"/>
              </a:spcBef>
              <a:spcAft>
                <a:spcPts val="0"/>
              </a:spcAft>
              <a:buClr>
                <a:srgbClr val="000000"/>
              </a:buClr>
              <a:buSzPts val="1100"/>
              <a:buFont typeface="Inter"/>
              <a:buNone/>
            </a:pPr>
            <a:r>
              <a:rPr lang="en-US" b="0">
                <a:latin typeface="Verdana"/>
                <a:ea typeface="Verdana"/>
                <a:cs typeface="Verdana"/>
                <a:sym typeface="Verdana"/>
              </a:rPr>
              <a:t>Quisque volutpat porta nisi</a:t>
            </a:r>
            <a:endParaRPr b="0">
              <a:latin typeface="Verdana"/>
              <a:ea typeface="Verdana"/>
              <a:cs typeface="Verdana"/>
              <a:sym typeface="Verdana"/>
            </a:endParaRPr>
          </a:p>
        </p:txBody>
      </p:sp>
      <p:sp>
        <p:nvSpPr>
          <p:cNvPr id="1589" name="Google Shape;1589;p27"/>
          <p:cNvSpPr txBox="1">
            <a:spLocks noGrp="1"/>
          </p:cNvSpPr>
          <p:nvPr>
            <p:ph type="body" idx="14"/>
          </p:nvPr>
        </p:nvSpPr>
        <p:spPr>
          <a:xfrm>
            <a:off x="2755900" y="3178175"/>
            <a:ext cx="2260600" cy="430888"/>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177800" algn="ctr" rtl="0">
              <a:lnSpc>
                <a:spcPct val="10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590" name="Google Shape;1590;p27"/>
          <p:cNvSpPr txBox="1">
            <a:spLocks noGrp="1"/>
          </p:cNvSpPr>
          <p:nvPr>
            <p:ph type="body" idx="15"/>
          </p:nvPr>
        </p:nvSpPr>
        <p:spPr>
          <a:xfrm>
            <a:off x="5283200" y="3178175"/>
            <a:ext cx="2260600" cy="430888"/>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177800" algn="ctr" rtl="0">
              <a:lnSpc>
                <a:spcPct val="10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591" name="Google Shape;1591;p27"/>
          <p:cNvSpPr txBox="1">
            <a:spLocks noGrp="1"/>
          </p:cNvSpPr>
          <p:nvPr>
            <p:ph type="body" idx="16"/>
          </p:nvPr>
        </p:nvSpPr>
        <p:spPr>
          <a:xfrm>
            <a:off x="228600" y="6069012"/>
            <a:ext cx="2260600" cy="430888"/>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177800" algn="ctr" rtl="0">
              <a:lnSpc>
                <a:spcPct val="10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592" name="Google Shape;1592;p27"/>
          <p:cNvSpPr txBox="1">
            <a:spLocks noGrp="1"/>
          </p:cNvSpPr>
          <p:nvPr>
            <p:ph type="body" idx="17"/>
          </p:nvPr>
        </p:nvSpPr>
        <p:spPr>
          <a:xfrm>
            <a:off x="2755900" y="6069012"/>
            <a:ext cx="2260600" cy="430888"/>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177800" algn="ctr" rtl="0">
              <a:lnSpc>
                <a:spcPct val="10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593" name="Google Shape;1593;p27"/>
          <p:cNvSpPr txBox="1">
            <a:spLocks noGrp="1"/>
          </p:cNvSpPr>
          <p:nvPr>
            <p:ph type="body" idx="18"/>
          </p:nvPr>
        </p:nvSpPr>
        <p:spPr>
          <a:xfrm>
            <a:off x="5283200" y="6069012"/>
            <a:ext cx="2260600" cy="430888"/>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177800" algn="ctr" rtl="0">
              <a:lnSpc>
                <a:spcPct val="10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594" name="Google Shape;1594;p27"/>
          <p:cNvSpPr txBox="1">
            <a:spLocks noGrp="1"/>
          </p:cNvSpPr>
          <p:nvPr>
            <p:ph type="body" idx="19"/>
          </p:nvPr>
        </p:nvSpPr>
        <p:spPr>
          <a:xfrm>
            <a:off x="228600" y="8975725"/>
            <a:ext cx="2260600" cy="430888"/>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177800" algn="ctr" rtl="0">
              <a:lnSpc>
                <a:spcPct val="10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595" name="Google Shape;1595;p27"/>
          <p:cNvSpPr txBox="1">
            <a:spLocks noGrp="1"/>
          </p:cNvSpPr>
          <p:nvPr>
            <p:ph type="body" idx="20"/>
          </p:nvPr>
        </p:nvSpPr>
        <p:spPr>
          <a:xfrm>
            <a:off x="2755900" y="8975725"/>
            <a:ext cx="2260600" cy="430888"/>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177800" algn="ctr" rtl="0">
              <a:lnSpc>
                <a:spcPct val="10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596" name="Google Shape;1596;p27"/>
          <p:cNvSpPr txBox="1">
            <a:spLocks noGrp="1"/>
          </p:cNvSpPr>
          <p:nvPr>
            <p:ph type="body" idx="21"/>
          </p:nvPr>
        </p:nvSpPr>
        <p:spPr>
          <a:xfrm>
            <a:off x="5283200" y="8975725"/>
            <a:ext cx="2260600" cy="430888"/>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177800" algn="ctr" rtl="0">
              <a:lnSpc>
                <a:spcPct val="10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597" name="Google Shape;1597;p27"/>
          <p:cNvSpPr txBox="1">
            <a:spLocks noGrp="1"/>
          </p:cNvSpPr>
          <p:nvPr>
            <p:ph type="sldNum" idx="12"/>
          </p:nvPr>
        </p:nvSpPr>
        <p:spPr>
          <a:xfrm>
            <a:off x="3759465" y="9705806"/>
            <a:ext cx="253470" cy="243801"/>
          </a:xfrm>
          <a:prstGeom prst="rect">
            <a:avLst/>
          </a:prstGeom>
          <a:noFill/>
          <a:ln>
            <a:noFill/>
          </a:ln>
        </p:spPr>
        <p:txBody>
          <a:bodyPr spcFirstLastPara="1" wrap="square" lIns="45675" tIns="45675" rIns="45675" bIns="45675" anchor="b" anchorCtr="0">
            <a:spAutoFit/>
          </a:bodyPr>
          <a:lstStyle/>
          <a:p>
            <a:pPr marL="0" lvl="0" indent="0" algn="ct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28"/>
          <p:cNvSpPr txBox="1"/>
          <p:nvPr/>
        </p:nvSpPr>
        <p:spPr>
          <a:xfrm>
            <a:off x="2133600" y="251800"/>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i="0" u="none" strike="noStrike" cap="none">
                <a:solidFill>
                  <a:srgbClr val="888888"/>
                </a:solidFill>
              </a:rPr>
              <a:t>Document Title</a:t>
            </a:r>
            <a:endParaRPr/>
          </a:p>
        </p:txBody>
      </p:sp>
      <p:sp>
        <p:nvSpPr>
          <p:cNvPr id="1603" name="Google Shape;1603;p28"/>
          <p:cNvSpPr/>
          <p:nvPr/>
        </p:nvSpPr>
        <p:spPr>
          <a:xfrm>
            <a:off x="5181600" y="0"/>
            <a:ext cx="2590800" cy="10058400"/>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604" name="Google Shape;1604;p28"/>
          <p:cNvGrpSpPr/>
          <p:nvPr/>
        </p:nvGrpSpPr>
        <p:grpSpPr>
          <a:xfrm>
            <a:off x="228598" y="984621"/>
            <a:ext cx="2259861" cy="2188031"/>
            <a:chOff x="-1" y="0"/>
            <a:chExt cx="2259859" cy="2188029"/>
          </a:xfrm>
        </p:grpSpPr>
        <p:sp>
          <p:nvSpPr>
            <p:cNvPr id="1605" name="Google Shape;1605;p28"/>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6" name="Google Shape;1606;p28" descr="image7.jpeg"/>
            <p:cNvPicPr preferRelativeResize="0"/>
            <p:nvPr/>
          </p:nvPicPr>
          <p:blipFill rotWithShape="1">
            <a:blip r:embed="rId3">
              <a:alphaModFix/>
            </a:blip>
            <a:srcRect t="1579" r="2" b="1581"/>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607" name="Google Shape;1607;p28"/>
          <p:cNvGrpSpPr/>
          <p:nvPr/>
        </p:nvGrpSpPr>
        <p:grpSpPr>
          <a:xfrm>
            <a:off x="2756269" y="984621"/>
            <a:ext cx="2259861" cy="2188031"/>
            <a:chOff x="-1" y="0"/>
            <a:chExt cx="2259859" cy="2188029"/>
          </a:xfrm>
        </p:grpSpPr>
        <p:sp>
          <p:nvSpPr>
            <p:cNvPr id="1608" name="Google Shape;1608;p28"/>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9" name="Google Shape;1609;p28" descr="image4.jpeg"/>
            <p:cNvPicPr preferRelativeResize="0"/>
            <p:nvPr/>
          </p:nvPicPr>
          <p:blipFill rotWithShape="1">
            <a:blip r:embed="rId4">
              <a:alphaModFix/>
            </a:blip>
            <a:srcRect l="9634" r="9632" b="2"/>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610" name="Google Shape;1610;p28"/>
          <p:cNvGrpSpPr/>
          <p:nvPr/>
        </p:nvGrpSpPr>
        <p:grpSpPr>
          <a:xfrm>
            <a:off x="5283940" y="984621"/>
            <a:ext cx="2259860" cy="2188031"/>
            <a:chOff x="-1" y="0"/>
            <a:chExt cx="2259859" cy="2188029"/>
          </a:xfrm>
        </p:grpSpPr>
        <p:sp>
          <p:nvSpPr>
            <p:cNvPr id="1611" name="Google Shape;1611;p28"/>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12" name="Google Shape;1612;p28" descr="image18.jpeg"/>
            <p:cNvPicPr preferRelativeResize="0"/>
            <p:nvPr/>
          </p:nvPicPr>
          <p:blipFill rotWithShape="1">
            <a:blip r:embed="rId5">
              <a:alphaModFix/>
            </a:blip>
            <a:srcRect l="15560" r="15558" b="2"/>
            <a:stretch/>
          </p:blipFill>
          <p:spPr>
            <a:xfrm>
              <a:off x="-1" y="0"/>
              <a:ext cx="2259808"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613" name="Google Shape;1613;p28"/>
          <p:cNvGrpSpPr/>
          <p:nvPr/>
        </p:nvGrpSpPr>
        <p:grpSpPr>
          <a:xfrm>
            <a:off x="228598" y="3881320"/>
            <a:ext cx="2259861" cy="2188030"/>
            <a:chOff x="-1" y="0"/>
            <a:chExt cx="2259859" cy="2188029"/>
          </a:xfrm>
        </p:grpSpPr>
        <p:sp>
          <p:nvSpPr>
            <p:cNvPr id="1614" name="Google Shape;1614;p28"/>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15" name="Google Shape;1615;p28" descr="image17.jpeg"/>
            <p:cNvPicPr preferRelativeResize="0"/>
            <p:nvPr/>
          </p:nvPicPr>
          <p:blipFill rotWithShape="1">
            <a:blip r:embed="rId6">
              <a:alphaModFix/>
            </a:blip>
            <a:srcRect t="15563" r="2" b="15564"/>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616" name="Google Shape;1616;p28"/>
          <p:cNvGrpSpPr/>
          <p:nvPr/>
        </p:nvGrpSpPr>
        <p:grpSpPr>
          <a:xfrm>
            <a:off x="2756269" y="3881320"/>
            <a:ext cx="2259861" cy="2188030"/>
            <a:chOff x="-1" y="0"/>
            <a:chExt cx="2259859" cy="2188029"/>
          </a:xfrm>
        </p:grpSpPr>
        <p:sp>
          <p:nvSpPr>
            <p:cNvPr id="1617" name="Google Shape;1617;p28"/>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18" name="Google Shape;1618;p28" descr="image24.jpeg"/>
            <p:cNvPicPr preferRelativeResize="0"/>
            <p:nvPr/>
          </p:nvPicPr>
          <p:blipFill rotWithShape="1">
            <a:blip r:embed="rId7">
              <a:alphaModFix/>
            </a:blip>
            <a:srcRect l="15582" r="15583" b="2"/>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619" name="Google Shape;1619;p28"/>
          <p:cNvGrpSpPr/>
          <p:nvPr/>
        </p:nvGrpSpPr>
        <p:grpSpPr>
          <a:xfrm>
            <a:off x="5283940" y="3881320"/>
            <a:ext cx="2259861" cy="2188030"/>
            <a:chOff x="-1" y="0"/>
            <a:chExt cx="2259859" cy="2188029"/>
          </a:xfrm>
        </p:grpSpPr>
        <p:sp>
          <p:nvSpPr>
            <p:cNvPr id="1620" name="Google Shape;1620;p28"/>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21" name="Google Shape;1621;p28" descr="image11.jpeg"/>
            <p:cNvPicPr preferRelativeResize="0"/>
            <p:nvPr/>
          </p:nvPicPr>
          <p:blipFill rotWithShape="1">
            <a:blip r:embed="rId8">
              <a:alphaModFix/>
            </a:blip>
            <a:srcRect l="15546" r="15545" b="2"/>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622" name="Google Shape;1622;p28"/>
          <p:cNvGrpSpPr/>
          <p:nvPr/>
        </p:nvGrpSpPr>
        <p:grpSpPr>
          <a:xfrm>
            <a:off x="228598" y="6778017"/>
            <a:ext cx="2259861" cy="2197503"/>
            <a:chOff x="-1" y="-1"/>
            <a:chExt cx="2259859" cy="2197501"/>
          </a:xfrm>
        </p:grpSpPr>
        <p:sp>
          <p:nvSpPr>
            <p:cNvPr id="1623" name="Google Shape;1623;p28"/>
            <p:cNvSpPr/>
            <p:nvPr/>
          </p:nvSpPr>
          <p:spPr>
            <a:xfrm>
              <a:off x="-1" y="-1"/>
              <a:ext cx="2259859"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24" name="Google Shape;1624;p28" descr="image14.jpeg"/>
            <p:cNvPicPr preferRelativeResize="0"/>
            <p:nvPr/>
          </p:nvPicPr>
          <p:blipFill rotWithShape="1">
            <a:blip r:embed="rId9">
              <a:alphaModFix/>
            </a:blip>
            <a:srcRect l="15727" r="15726"/>
            <a:stretch/>
          </p:blipFill>
          <p:spPr>
            <a:xfrm>
              <a:off x="0" y="0"/>
              <a:ext cx="2259807"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625" name="Google Shape;1625;p28"/>
          <p:cNvGrpSpPr/>
          <p:nvPr/>
        </p:nvGrpSpPr>
        <p:grpSpPr>
          <a:xfrm>
            <a:off x="2756269" y="6778017"/>
            <a:ext cx="2259861" cy="2197503"/>
            <a:chOff x="-1" y="-1"/>
            <a:chExt cx="2259859" cy="2197501"/>
          </a:xfrm>
        </p:grpSpPr>
        <p:sp>
          <p:nvSpPr>
            <p:cNvPr id="1626" name="Google Shape;1626;p28"/>
            <p:cNvSpPr/>
            <p:nvPr/>
          </p:nvSpPr>
          <p:spPr>
            <a:xfrm>
              <a:off x="-1" y="-1"/>
              <a:ext cx="2259859"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27" name="Google Shape;1627;p28" descr="image20.jpeg"/>
            <p:cNvPicPr preferRelativeResize="0"/>
            <p:nvPr/>
          </p:nvPicPr>
          <p:blipFill rotWithShape="1">
            <a:blip r:embed="rId10">
              <a:alphaModFix/>
            </a:blip>
            <a:srcRect l="15775" r="15777"/>
            <a:stretch/>
          </p:blipFill>
          <p:spPr>
            <a:xfrm>
              <a:off x="0" y="0"/>
              <a:ext cx="2259807"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628" name="Google Shape;1628;p28"/>
          <p:cNvGrpSpPr/>
          <p:nvPr/>
        </p:nvGrpSpPr>
        <p:grpSpPr>
          <a:xfrm>
            <a:off x="5283940" y="6778017"/>
            <a:ext cx="2259861" cy="2197503"/>
            <a:chOff x="-1" y="-1"/>
            <a:chExt cx="2259859" cy="2197501"/>
          </a:xfrm>
        </p:grpSpPr>
        <p:sp>
          <p:nvSpPr>
            <p:cNvPr id="1629" name="Google Shape;1629;p28"/>
            <p:cNvSpPr/>
            <p:nvPr/>
          </p:nvSpPr>
          <p:spPr>
            <a:xfrm>
              <a:off x="-1" y="-1"/>
              <a:ext cx="2259859"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30" name="Google Shape;1630;p28" descr="image25.jpeg"/>
            <p:cNvPicPr preferRelativeResize="0"/>
            <p:nvPr/>
          </p:nvPicPr>
          <p:blipFill rotWithShape="1">
            <a:blip r:embed="rId11">
              <a:alphaModFix/>
            </a:blip>
            <a:srcRect l="22986" r="22985"/>
            <a:stretch/>
          </p:blipFill>
          <p:spPr>
            <a:xfrm>
              <a:off x="0" y="0"/>
              <a:ext cx="2259807"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sp>
        <p:nvSpPr>
          <p:cNvPr id="1631" name="Google Shape;1631;p28"/>
          <p:cNvSpPr txBox="1">
            <a:spLocks noGrp="1"/>
          </p:cNvSpPr>
          <p:nvPr>
            <p:ph type="body" idx="15"/>
          </p:nvPr>
        </p:nvSpPr>
        <p:spPr>
          <a:xfrm>
            <a:off x="5283941" y="3177526"/>
            <a:ext cx="2259859" cy="38472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FFFFFF"/>
              </a:buClr>
              <a:buSzPts val="1100"/>
              <a:buFont typeface="Inter"/>
              <a:buNone/>
            </a:pPr>
            <a:r>
              <a:rPr lang="en-US" sz="1100" b="1">
                <a:solidFill>
                  <a:srgbClr val="FFFFFF"/>
                </a:solidFill>
                <a:latin typeface="Inter"/>
                <a:ea typeface="Inter"/>
                <a:cs typeface="Inter"/>
                <a:sym typeface="Inter"/>
              </a:rPr>
              <a:t>Lorem ipsum </a:t>
            </a:r>
            <a:endParaRPr/>
          </a:p>
          <a:p>
            <a:pPr marL="0" lvl="0" indent="177800" algn="ctr" rtl="0">
              <a:lnSpc>
                <a:spcPct val="100000"/>
              </a:lnSpc>
              <a:spcBef>
                <a:spcPts val="0"/>
              </a:spcBef>
              <a:spcAft>
                <a:spcPts val="0"/>
              </a:spcAft>
              <a:buClr>
                <a:srgbClr val="FFFFFF"/>
              </a:buClr>
              <a:buSzPts val="1100"/>
              <a:buFont typeface="Inter"/>
              <a:buNone/>
            </a:pPr>
            <a:r>
              <a:rPr lang="en-US" sz="1100">
                <a:solidFill>
                  <a:srgbClr val="FFFFFF"/>
                </a:solidFill>
              </a:rPr>
              <a:t>Quisque volutpat porta nisi</a:t>
            </a:r>
            <a:endParaRPr/>
          </a:p>
        </p:txBody>
      </p:sp>
      <p:sp>
        <p:nvSpPr>
          <p:cNvPr id="1632" name="Google Shape;1632;p28"/>
          <p:cNvSpPr txBox="1">
            <a:spLocks noGrp="1"/>
          </p:cNvSpPr>
          <p:nvPr>
            <p:ph type="body" idx="18"/>
          </p:nvPr>
        </p:nvSpPr>
        <p:spPr>
          <a:xfrm>
            <a:off x="5283941" y="6069348"/>
            <a:ext cx="2259859" cy="38472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FFFFFF"/>
              </a:buClr>
              <a:buSzPts val="1100"/>
              <a:buFont typeface="Inter"/>
              <a:buNone/>
            </a:pPr>
            <a:r>
              <a:rPr lang="en-US" sz="1100" b="1">
                <a:solidFill>
                  <a:srgbClr val="FFFFFF"/>
                </a:solidFill>
                <a:latin typeface="Inter"/>
                <a:ea typeface="Inter"/>
                <a:cs typeface="Inter"/>
                <a:sym typeface="Inter"/>
              </a:rPr>
              <a:t>Lorem ipsum </a:t>
            </a:r>
            <a:endParaRPr/>
          </a:p>
          <a:p>
            <a:pPr marL="0" lvl="0" indent="177800" algn="ctr" rtl="0">
              <a:lnSpc>
                <a:spcPct val="100000"/>
              </a:lnSpc>
              <a:spcBef>
                <a:spcPts val="0"/>
              </a:spcBef>
              <a:spcAft>
                <a:spcPts val="0"/>
              </a:spcAft>
              <a:buClr>
                <a:srgbClr val="FFFFFF"/>
              </a:buClr>
              <a:buSzPts val="1100"/>
              <a:buFont typeface="Inter"/>
              <a:buNone/>
            </a:pPr>
            <a:r>
              <a:rPr lang="en-US" sz="1100">
                <a:solidFill>
                  <a:srgbClr val="FFFFFF"/>
                </a:solidFill>
              </a:rPr>
              <a:t>Quisque volutpat porta nisi</a:t>
            </a:r>
            <a:endParaRPr/>
          </a:p>
        </p:txBody>
      </p:sp>
      <p:sp>
        <p:nvSpPr>
          <p:cNvPr id="1633" name="Google Shape;1633;p28"/>
          <p:cNvSpPr txBox="1">
            <a:spLocks noGrp="1"/>
          </p:cNvSpPr>
          <p:nvPr>
            <p:ph type="body" idx="21"/>
          </p:nvPr>
        </p:nvSpPr>
        <p:spPr>
          <a:xfrm>
            <a:off x="5283941" y="8975518"/>
            <a:ext cx="2259859" cy="38472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FFFFFF"/>
              </a:buClr>
              <a:buSzPts val="1100"/>
              <a:buFont typeface="Inter"/>
              <a:buNone/>
            </a:pPr>
            <a:r>
              <a:rPr lang="en-US" sz="1100" b="1">
                <a:solidFill>
                  <a:srgbClr val="FFFFFF"/>
                </a:solidFill>
                <a:latin typeface="Inter"/>
                <a:ea typeface="Inter"/>
                <a:cs typeface="Inter"/>
                <a:sym typeface="Inter"/>
              </a:rPr>
              <a:t>Lorem ipsum </a:t>
            </a:r>
            <a:endParaRPr/>
          </a:p>
          <a:p>
            <a:pPr marL="0" lvl="0" indent="177800" algn="ctr" rtl="0">
              <a:lnSpc>
                <a:spcPct val="100000"/>
              </a:lnSpc>
              <a:spcBef>
                <a:spcPts val="0"/>
              </a:spcBef>
              <a:spcAft>
                <a:spcPts val="0"/>
              </a:spcAft>
              <a:buClr>
                <a:srgbClr val="FFFFFF"/>
              </a:buClr>
              <a:buSzPts val="1100"/>
              <a:buFont typeface="Inter"/>
              <a:buNone/>
            </a:pPr>
            <a:r>
              <a:rPr lang="en-US" sz="1100">
                <a:solidFill>
                  <a:srgbClr val="FFFFFF"/>
                </a:solidFill>
              </a:rPr>
              <a:t>Quisque volutpat porta nisi</a:t>
            </a:r>
            <a:endParaRPr/>
          </a:p>
        </p:txBody>
      </p:sp>
      <p:sp>
        <p:nvSpPr>
          <p:cNvPr id="1634" name="Google Shape;1634;p28"/>
          <p:cNvSpPr txBox="1">
            <a:spLocks noGrp="1"/>
          </p:cNvSpPr>
          <p:nvPr>
            <p:ph type="sldNum" idx="12"/>
          </p:nvPr>
        </p:nvSpPr>
        <p:spPr>
          <a:xfrm>
            <a:off x="3775814" y="9705806"/>
            <a:ext cx="259243" cy="243801"/>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000000"/>
              </a:buClr>
              <a:buSzPts val="1000"/>
              <a:buFont typeface="Inter"/>
              <a:buNone/>
            </a:pPr>
            <a:fld id="{00000000-1234-1234-1234-123412341234}" type="slidenum">
              <a:rPr lang="en-US">
                <a:solidFill>
                  <a:srgbClr val="000000"/>
                </a:solidFill>
              </a:rPr>
              <a:t>27</a:t>
            </a:fld>
            <a:endParaRPr/>
          </a:p>
        </p:txBody>
      </p:sp>
      <p:sp>
        <p:nvSpPr>
          <p:cNvPr id="1635" name="Google Shape;1635;p28"/>
          <p:cNvSpPr txBox="1"/>
          <p:nvPr/>
        </p:nvSpPr>
        <p:spPr>
          <a:xfrm>
            <a:off x="152400" y="3265400"/>
            <a:ext cx="2362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Inter"/>
              <a:buNone/>
            </a:pPr>
            <a:r>
              <a:rPr lang="en-US" sz="1100" b="1">
                <a:solidFill>
                  <a:schemeClr val="dk1"/>
                </a:solidFill>
                <a:latin typeface="Verdana"/>
                <a:ea typeface="Verdana"/>
                <a:cs typeface="Verdana"/>
                <a:sym typeface="Verdana"/>
              </a:rPr>
              <a:t>Lorem ipsum </a:t>
            </a:r>
            <a:endParaRPr sz="11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1100">
                <a:solidFill>
                  <a:schemeClr val="dk1"/>
                </a:solidFill>
                <a:latin typeface="Verdana"/>
                <a:ea typeface="Verdana"/>
                <a:cs typeface="Verdana"/>
                <a:sym typeface="Verdana"/>
              </a:rPr>
              <a:t>Quisque volutpat porta nisi</a:t>
            </a:r>
            <a:endParaRPr>
              <a:latin typeface="Inter"/>
              <a:ea typeface="Inter"/>
              <a:cs typeface="Inter"/>
              <a:sym typeface="Inter"/>
            </a:endParaRPr>
          </a:p>
        </p:txBody>
      </p:sp>
      <p:sp>
        <p:nvSpPr>
          <p:cNvPr id="1636" name="Google Shape;1636;p28"/>
          <p:cNvSpPr txBox="1"/>
          <p:nvPr/>
        </p:nvSpPr>
        <p:spPr>
          <a:xfrm>
            <a:off x="2667000" y="3265388"/>
            <a:ext cx="2362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chemeClr val="dk1"/>
                </a:solidFill>
                <a:latin typeface="Verdana"/>
                <a:ea typeface="Verdana"/>
                <a:cs typeface="Verdana"/>
                <a:sym typeface="Verdana"/>
              </a:rPr>
              <a:t>Lorem ipsum </a:t>
            </a:r>
            <a:endParaRPr sz="11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1100">
                <a:solidFill>
                  <a:schemeClr val="dk1"/>
                </a:solidFill>
                <a:latin typeface="Verdana"/>
                <a:ea typeface="Verdana"/>
                <a:cs typeface="Verdana"/>
                <a:sym typeface="Verdana"/>
              </a:rPr>
              <a:t>Quisque volutpat porta nisi</a:t>
            </a:r>
            <a:endParaRPr>
              <a:latin typeface="Inter"/>
              <a:ea typeface="Inter"/>
              <a:cs typeface="Inter"/>
              <a:sym typeface="Inter"/>
            </a:endParaRPr>
          </a:p>
        </p:txBody>
      </p:sp>
      <p:sp>
        <p:nvSpPr>
          <p:cNvPr id="1637" name="Google Shape;1637;p28"/>
          <p:cNvSpPr txBox="1"/>
          <p:nvPr/>
        </p:nvSpPr>
        <p:spPr>
          <a:xfrm>
            <a:off x="152400" y="6069350"/>
            <a:ext cx="2362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chemeClr val="dk1"/>
                </a:solidFill>
                <a:latin typeface="Verdana"/>
                <a:ea typeface="Verdana"/>
                <a:cs typeface="Verdana"/>
                <a:sym typeface="Verdana"/>
              </a:rPr>
              <a:t>Lorem ipsum </a:t>
            </a:r>
            <a:endParaRPr sz="11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1100">
                <a:solidFill>
                  <a:schemeClr val="dk1"/>
                </a:solidFill>
                <a:latin typeface="Verdana"/>
                <a:ea typeface="Verdana"/>
                <a:cs typeface="Verdana"/>
                <a:sym typeface="Verdana"/>
              </a:rPr>
              <a:t>Quisque volutpat porta nisi</a:t>
            </a:r>
            <a:endParaRPr>
              <a:latin typeface="Inter"/>
              <a:ea typeface="Inter"/>
              <a:cs typeface="Inter"/>
              <a:sym typeface="Inter"/>
            </a:endParaRPr>
          </a:p>
        </p:txBody>
      </p:sp>
      <p:sp>
        <p:nvSpPr>
          <p:cNvPr id="1638" name="Google Shape;1638;p28"/>
          <p:cNvSpPr txBox="1"/>
          <p:nvPr/>
        </p:nvSpPr>
        <p:spPr>
          <a:xfrm>
            <a:off x="2667000" y="6069350"/>
            <a:ext cx="2362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chemeClr val="dk1"/>
                </a:solidFill>
                <a:latin typeface="Verdana"/>
                <a:ea typeface="Verdana"/>
                <a:cs typeface="Verdana"/>
                <a:sym typeface="Verdana"/>
              </a:rPr>
              <a:t>Lorem ipsum </a:t>
            </a:r>
            <a:endParaRPr sz="11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1100">
                <a:solidFill>
                  <a:schemeClr val="dk1"/>
                </a:solidFill>
                <a:latin typeface="Verdana"/>
                <a:ea typeface="Verdana"/>
                <a:cs typeface="Verdana"/>
                <a:sym typeface="Verdana"/>
              </a:rPr>
              <a:t>Quisque volutpat porta nisi</a:t>
            </a:r>
            <a:endParaRPr>
              <a:latin typeface="Inter"/>
              <a:ea typeface="Inter"/>
              <a:cs typeface="Inter"/>
              <a:sym typeface="Inter"/>
            </a:endParaRPr>
          </a:p>
        </p:txBody>
      </p:sp>
      <p:sp>
        <p:nvSpPr>
          <p:cNvPr id="1639" name="Google Shape;1639;p28"/>
          <p:cNvSpPr txBox="1"/>
          <p:nvPr/>
        </p:nvSpPr>
        <p:spPr>
          <a:xfrm>
            <a:off x="177425" y="9025700"/>
            <a:ext cx="2362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chemeClr val="dk1"/>
                </a:solidFill>
                <a:latin typeface="Verdana"/>
                <a:ea typeface="Verdana"/>
                <a:cs typeface="Verdana"/>
                <a:sym typeface="Verdana"/>
              </a:rPr>
              <a:t>Lorem ipsum </a:t>
            </a:r>
            <a:endParaRPr sz="11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1100">
                <a:solidFill>
                  <a:schemeClr val="dk1"/>
                </a:solidFill>
                <a:latin typeface="Verdana"/>
                <a:ea typeface="Verdana"/>
                <a:cs typeface="Verdana"/>
                <a:sym typeface="Verdana"/>
              </a:rPr>
              <a:t>Quisque volutpat porta nisi</a:t>
            </a:r>
            <a:endParaRPr>
              <a:latin typeface="Inter"/>
              <a:ea typeface="Inter"/>
              <a:cs typeface="Inter"/>
              <a:sym typeface="Inter"/>
            </a:endParaRPr>
          </a:p>
        </p:txBody>
      </p:sp>
      <p:sp>
        <p:nvSpPr>
          <p:cNvPr id="1640" name="Google Shape;1640;p28"/>
          <p:cNvSpPr txBox="1"/>
          <p:nvPr/>
        </p:nvSpPr>
        <p:spPr>
          <a:xfrm>
            <a:off x="2679513" y="9025700"/>
            <a:ext cx="2362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chemeClr val="dk1"/>
                </a:solidFill>
                <a:latin typeface="Verdana"/>
                <a:ea typeface="Verdana"/>
                <a:cs typeface="Verdana"/>
                <a:sym typeface="Verdana"/>
              </a:rPr>
              <a:t>Lorem ipsum </a:t>
            </a:r>
            <a:endParaRPr sz="11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1100">
                <a:solidFill>
                  <a:schemeClr val="dk1"/>
                </a:solidFill>
                <a:latin typeface="Verdana"/>
                <a:ea typeface="Verdana"/>
                <a:cs typeface="Verdana"/>
                <a:sym typeface="Verdana"/>
              </a:rPr>
              <a:t>Quisque volutpat porta nisi</a:t>
            </a:r>
            <a:endParaRPr>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29"/>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i="0" u="none" strike="noStrike" cap="none">
                <a:solidFill>
                  <a:srgbClr val="888888"/>
                </a:solidFill>
              </a:rPr>
              <a:t>Document Title</a:t>
            </a:r>
            <a:endParaRPr/>
          </a:p>
        </p:txBody>
      </p:sp>
      <p:sp>
        <p:nvSpPr>
          <p:cNvPr id="1646" name="Google Shape;1646;p29"/>
          <p:cNvSpPr/>
          <p:nvPr/>
        </p:nvSpPr>
        <p:spPr>
          <a:xfrm>
            <a:off x="6061006" y="0"/>
            <a:ext cx="1711394" cy="1005840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647" name="Google Shape;1647;p29"/>
          <p:cNvGrpSpPr/>
          <p:nvPr/>
        </p:nvGrpSpPr>
        <p:grpSpPr>
          <a:xfrm>
            <a:off x="393795" y="1600200"/>
            <a:ext cx="2259860" cy="2188030"/>
            <a:chOff x="0" y="0"/>
            <a:chExt cx="2259858" cy="2188029"/>
          </a:xfrm>
        </p:grpSpPr>
        <p:sp>
          <p:nvSpPr>
            <p:cNvPr id="1648" name="Google Shape;1648;p2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49" name="Google Shape;1649;p29" descr="image7.jpeg"/>
            <p:cNvPicPr preferRelativeResize="0"/>
            <p:nvPr/>
          </p:nvPicPr>
          <p:blipFill rotWithShape="1">
            <a:blip r:embed="rId3">
              <a:alphaModFix/>
            </a:blip>
            <a:srcRect t="1615" b="1614"/>
            <a:stretch/>
          </p:blipFill>
          <p:spPr>
            <a:xfrm>
              <a:off x="0" y="0"/>
              <a:ext cx="2259858" cy="2188029"/>
            </a:xfrm>
            <a:prstGeom prst="rect">
              <a:avLst/>
            </a:prstGeom>
            <a:noFill/>
            <a:ln>
              <a:noFill/>
            </a:ln>
          </p:spPr>
        </p:pic>
      </p:grpSp>
      <p:grpSp>
        <p:nvGrpSpPr>
          <p:cNvPr id="1650" name="Google Shape;1650;p29"/>
          <p:cNvGrpSpPr/>
          <p:nvPr/>
        </p:nvGrpSpPr>
        <p:grpSpPr>
          <a:xfrm>
            <a:off x="2838867" y="1600200"/>
            <a:ext cx="2259860" cy="2188030"/>
            <a:chOff x="-1" y="0"/>
            <a:chExt cx="2259859" cy="2188029"/>
          </a:xfrm>
        </p:grpSpPr>
        <p:sp>
          <p:nvSpPr>
            <p:cNvPr id="1651" name="Google Shape;1651;p2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2" name="Google Shape;1652;p29" descr="image4.jpeg"/>
            <p:cNvPicPr preferRelativeResize="0"/>
            <p:nvPr/>
          </p:nvPicPr>
          <p:blipFill rotWithShape="1">
            <a:blip r:embed="rId4">
              <a:alphaModFix/>
            </a:blip>
            <a:srcRect l="9605" r="9605"/>
            <a:stretch/>
          </p:blipFill>
          <p:spPr>
            <a:xfrm>
              <a:off x="-1" y="0"/>
              <a:ext cx="2259859" cy="2188029"/>
            </a:xfrm>
            <a:prstGeom prst="rect">
              <a:avLst/>
            </a:prstGeom>
            <a:noFill/>
            <a:ln>
              <a:noFill/>
            </a:ln>
          </p:spPr>
        </p:pic>
      </p:grpSp>
      <p:grpSp>
        <p:nvGrpSpPr>
          <p:cNvPr id="1653" name="Google Shape;1653;p29"/>
          <p:cNvGrpSpPr/>
          <p:nvPr/>
        </p:nvGrpSpPr>
        <p:grpSpPr>
          <a:xfrm>
            <a:off x="5283941" y="1600200"/>
            <a:ext cx="2259860" cy="2188030"/>
            <a:chOff x="0" y="0"/>
            <a:chExt cx="2259859" cy="2188029"/>
          </a:xfrm>
        </p:grpSpPr>
        <p:sp>
          <p:nvSpPr>
            <p:cNvPr id="1654" name="Google Shape;1654;p2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5" name="Google Shape;1655;p29" descr="image18.jpeg"/>
            <p:cNvPicPr preferRelativeResize="0"/>
            <p:nvPr/>
          </p:nvPicPr>
          <p:blipFill rotWithShape="1">
            <a:blip r:embed="rId5">
              <a:alphaModFix/>
            </a:blip>
            <a:srcRect l="15535" r="15532"/>
            <a:stretch/>
          </p:blipFill>
          <p:spPr>
            <a:xfrm>
              <a:off x="0" y="0"/>
              <a:ext cx="2259859" cy="2188029"/>
            </a:xfrm>
            <a:prstGeom prst="rect">
              <a:avLst/>
            </a:prstGeom>
            <a:noFill/>
            <a:ln>
              <a:noFill/>
            </a:ln>
          </p:spPr>
        </p:pic>
      </p:grpSp>
      <p:grpSp>
        <p:nvGrpSpPr>
          <p:cNvPr id="1656" name="Google Shape;1656;p29"/>
          <p:cNvGrpSpPr/>
          <p:nvPr/>
        </p:nvGrpSpPr>
        <p:grpSpPr>
          <a:xfrm>
            <a:off x="393795" y="4303409"/>
            <a:ext cx="2259860" cy="2188030"/>
            <a:chOff x="0" y="0"/>
            <a:chExt cx="2259858" cy="2188029"/>
          </a:xfrm>
        </p:grpSpPr>
        <p:sp>
          <p:nvSpPr>
            <p:cNvPr id="1657" name="Google Shape;1657;p2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8" name="Google Shape;1658;p29" descr="image17.jpeg"/>
            <p:cNvPicPr preferRelativeResize="0"/>
            <p:nvPr/>
          </p:nvPicPr>
          <p:blipFill rotWithShape="1">
            <a:blip r:embed="rId6">
              <a:alphaModFix/>
            </a:blip>
            <a:srcRect t="15563" b="15563"/>
            <a:stretch/>
          </p:blipFill>
          <p:spPr>
            <a:xfrm>
              <a:off x="0" y="0"/>
              <a:ext cx="2259858" cy="2188028"/>
            </a:xfrm>
            <a:prstGeom prst="rect">
              <a:avLst/>
            </a:prstGeom>
            <a:noFill/>
            <a:ln>
              <a:noFill/>
            </a:ln>
          </p:spPr>
        </p:pic>
      </p:grpSp>
      <p:grpSp>
        <p:nvGrpSpPr>
          <p:cNvPr id="1659" name="Google Shape;1659;p29"/>
          <p:cNvGrpSpPr/>
          <p:nvPr/>
        </p:nvGrpSpPr>
        <p:grpSpPr>
          <a:xfrm>
            <a:off x="2838868" y="4303409"/>
            <a:ext cx="2259860" cy="2188030"/>
            <a:chOff x="0" y="0"/>
            <a:chExt cx="2259858" cy="2188029"/>
          </a:xfrm>
        </p:grpSpPr>
        <p:sp>
          <p:nvSpPr>
            <p:cNvPr id="1660" name="Google Shape;1660;p2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61" name="Google Shape;1661;p29" descr="image24.jpeg"/>
            <p:cNvPicPr preferRelativeResize="0"/>
            <p:nvPr/>
          </p:nvPicPr>
          <p:blipFill rotWithShape="1">
            <a:blip r:embed="rId7">
              <a:alphaModFix/>
            </a:blip>
            <a:srcRect l="15582" r="15583"/>
            <a:stretch/>
          </p:blipFill>
          <p:spPr>
            <a:xfrm>
              <a:off x="0" y="0"/>
              <a:ext cx="2259858" cy="2188029"/>
            </a:xfrm>
            <a:prstGeom prst="rect">
              <a:avLst/>
            </a:prstGeom>
            <a:noFill/>
            <a:ln>
              <a:noFill/>
            </a:ln>
          </p:spPr>
        </p:pic>
      </p:grpSp>
      <p:grpSp>
        <p:nvGrpSpPr>
          <p:cNvPr id="1662" name="Google Shape;1662;p29"/>
          <p:cNvGrpSpPr/>
          <p:nvPr/>
        </p:nvGrpSpPr>
        <p:grpSpPr>
          <a:xfrm>
            <a:off x="5283941" y="4303409"/>
            <a:ext cx="2259860" cy="2188030"/>
            <a:chOff x="0" y="0"/>
            <a:chExt cx="2259858" cy="2188029"/>
          </a:xfrm>
        </p:grpSpPr>
        <p:sp>
          <p:nvSpPr>
            <p:cNvPr id="1663" name="Google Shape;1663;p2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64" name="Google Shape;1664;p29" descr="image11.jpeg"/>
            <p:cNvPicPr preferRelativeResize="0"/>
            <p:nvPr/>
          </p:nvPicPr>
          <p:blipFill rotWithShape="1">
            <a:blip r:embed="rId8">
              <a:alphaModFix/>
            </a:blip>
            <a:srcRect l="15546" r="15544"/>
            <a:stretch/>
          </p:blipFill>
          <p:spPr>
            <a:xfrm>
              <a:off x="0" y="0"/>
              <a:ext cx="2259858" cy="2188029"/>
            </a:xfrm>
            <a:prstGeom prst="rect">
              <a:avLst/>
            </a:prstGeom>
            <a:noFill/>
            <a:ln>
              <a:noFill/>
            </a:ln>
          </p:spPr>
        </p:pic>
      </p:grpSp>
      <p:grpSp>
        <p:nvGrpSpPr>
          <p:cNvPr id="1665" name="Google Shape;1665;p29"/>
          <p:cNvGrpSpPr/>
          <p:nvPr/>
        </p:nvGrpSpPr>
        <p:grpSpPr>
          <a:xfrm>
            <a:off x="393795" y="7006618"/>
            <a:ext cx="2259860" cy="2197502"/>
            <a:chOff x="0" y="0"/>
            <a:chExt cx="2259858" cy="2197500"/>
          </a:xfrm>
        </p:grpSpPr>
        <p:sp>
          <p:nvSpPr>
            <p:cNvPr id="1666" name="Google Shape;1666;p29"/>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67" name="Google Shape;1667;p29" descr="image14.jpeg"/>
            <p:cNvPicPr preferRelativeResize="0"/>
            <p:nvPr/>
          </p:nvPicPr>
          <p:blipFill rotWithShape="1">
            <a:blip r:embed="rId9">
              <a:alphaModFix/>
            </a:blip>
            <a:srcRect l="15727" r="15726"/>
            <a:stretch/>
          </p:blipFill>
          <p:spPr>
            <a:xfrm>
              <a:off x="0" y="0"/>
              <a:ext cx="2259858" cy="2197500"/>
            </a:xfrm>
            <a:prstGeom prst="rect">
              <a:avLst/>
            </a:prstGeom>
            <a:noFill/>
            <a:ln>
              <a:noFill/>
            </a:ln>
          </p:spPr>
        </p:pic>
      </p:grpSp>
      <p:grpSp>
        <p:nvGrpSpPr>
          <p:cNvPr id="1668" name="Google Shape;1668;p29"/>
          <p:cNvGrpSpPr/>
          <p:nvPr/>
        </p:nvGrpSpPr>
        <p:grpSpPr>
          <a:xfrm>
            <a:off x="2838868" y="7006618"/>
            <a:ext cx="2259860" cy="2197502"/>
            <a:chOff x="0" y="0"/>
            <a:chExt cx="2259858" cy="2197500"/>
          </a:xfrm>
        </p:grpSpPr>
        <p:sp>
          <p:nvSpPr>
            <p:cNvPr id="1669" name="Google Shape;1669;p29"/>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70" name="Google Shape;1670;p29" descr="image20.jpeg"/>
            <p:cNvPicPr preferRelativeResize="0"/>
            <p:nvPr/>
          </p:nvPicPr>
          <p:blipFill rotWithShape="1">
            <a:blip r:embed="rId10">
              <a:alphaModFix/>
            </a:blip>
            <a:srcRect l="15775" r="15776"/>
            <a:stretch/>
          </p:blipFill>
          <p:spPr>
            <a:xfrm>
              <a:off x="0" y="0"/>
              <a:ext cx="2259858" cy="2197500"/>
            </a:xfrm>
            <a:prstGeom prst="rect">
              <a:avLst/>
            </a:prstGeom>
            <a:noFill/>
            <a:ln>
              <a:noFill/>
            </a:ln>
          </p:spPr>
        </p:pic>
      </p:grpSp>
      <p:grpSp>
        <p:nvGrpSpPr>
          <p:cNvPr id="1671" name="Google Shape;1671;p29"/>
          <p:cNvGrpSpPr/>
          <p:nvPr/>
        </p:nvGrpSpPr>
        <p:grpSpPr>
          <a:xfrm>
            <a:off x="5283941" y="7006618"/>
            <a:ext cx="2259860" cy="2197502"/>
            <a:chOff x="0" y="0"/>
            <a:chExt cx="2259858" cy="2197500"/>
          </a:xfrm>
        </p:grpSpPr>
        <p:sp>
          <p:nvSpPr>
            <p:cNvPr id="1672" name="Google Shape;1672;p29"/>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73" name="Google Shape;1673;p29" descr="image25.jpeg"/>
            <p:cNvPicPr preferRelativeResize="0"/>
            <p:nvPr/>
          </p:nvPicPr>
          <p:blipFill rotWithShape="1">
            <a:blip r:embed="rId11">
              <a:alphaModFix/>
            </a:blip>
            <a:srcRect l="22986" r="22985"/>
            <a:stretch/>
          </p:blipFill>
          <p:spPr>
            <a:xfrm>
              <a:off x="0" y="0"/>
              <a:ext cx="2259858" cy="2197500"/>
            </a:xfrm>
            <a:prstGeom prst="rect">
              <a:avLst/>
            </a:prstGeom>
            <a:noFill/>
            <a:ln>
              <a:noFill/>
            </a:ln>
          </p:spPr>
        </p:pic>
      </p:grpSp>
      <p:sp>
        <p:nvSpPr>
          <p:cNvPr id="1674" name="Google Shape;1674;p29"/>
          <p:cNvSpPr txBox="1">
            <a:spLocks noGrp="1"/>
          </p:cNvSpPr>
          <p:nvPr>
            <p:ph type="body" idx="1"/>
          </p:nvPr>
        </p:nvSpPr>
        <p:spPr>
          <a:xfrm>
            <a:off x="393700" y="3794125"/>
            <a:ext cx="2260600" cy="397033"/>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1100"/>
              <a:buFont typeface="Inter"/>
              <a:buNone/>
            </a:pPr>
            <a:r>
              <a:rPr lang="en-US"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675" name="Google Shape;1675;p29"/>
          <p:cNvSpPr txBox="1">
            <a:spLocks noGrp="1"/>
          </p:cNvSpPr>
          <p:nvPr>
            <p:ph type="body" idx="14"/>
          </p:nvPr>
        </p:nvSpPr>
        <p:spPr>
          <a:xfrm>
            <a:off x="2838450" y="3794125"/>
            <a:ext cx="2260600" cy="397033"/>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676" name="Google Shape;1676;p29"/>
          <p:cNvSpPr txBox="1">
            <a:spLocks noGrp="1"/>
          </p:cNvSpPr>
          <p:nvPr>
            <p:ph type="body" idx="15"/>
          </p:nvPr>
        </p:nvSpPr>
        <p:spPr>
          <a:xfrm>
            <a:off x="5283200" y="3794125"/>
            <a:ext cx="2260600" cy="397033"/>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677" name="Google Shape;1677;p29"/>
          <p:cNvSpPr txBox="1">
            <a:spLocks noGrp="1"/>
          </p:cNvSpPr>
          <p:nvPr>
            <p:ph type="body" idx="16"/>
          </p:nvPr>
        </p:nvSpPr>
        <p:spPr>
          <a:xfrm>
            <a:off x="393700" y="6492875"/>
            <a:ext cx="2260600" cy="397033"/>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678" name="Google Shape;1678;p29"/>
          <p:cNvSpPr txBox="1">
            <a:spLocks noGrp="1"/>
          </p:cNvSpPr>
          <p:nvPr>
            <p:ph type="body" idx="17"/>
          </p:nvPr>
        </p:nvSpPr>
        <p:spPr>
          <a:xfrm>
            <a:off x="2838450" y="6492875"/>
            <a:ext cx="2260600" cy="397033"/>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679" name="Google Shape;1679;p29"/>
          <p:cNvSpPr txBox="1">
            <a:spLocks noGrp="1"/>
          </p:cNvSpPr>
          <p:nvPr>
            <p:ph type="body" idx="18"/>
          </p:nvPr>
        </p:nvSpPr>
        <p:spPr>
          <a:xfrm>
            <a:off x="5283200" y="6492875"/>
            <a:ext cx="2260600" cy="397033"/>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1100"/>
              <a:buFont typeface="Inter"/>
              <a:buNone/>
            </a:pPr>
            <a:r>
              <a:rPr lang="en-US" sz="1100">
                <a:latin typeface="Verdana"/>
                <a:ea typeface="Verdana"/>
                <a:cs typeface="Verdana"/>
                <a:sym typeface="Verdana"/>
              </a:rPr>
              <a:t>Quisque volutpat porta nisi</a:t>
            </a:r>
            <a:endParaRPr>
              <a:latin typeface="Verdana"/>
              <a:ea typeface="Verdana"/>
              <a:cs typeface="Verdana"/>
              <a:sym typeface="Verdana"/>
            </a:endParaRPr>
          </a:p>
        </p:txBody>
      </p:sp>
      <p:sp>
        <p:nvSpPr>
          <p:cNvPr id="1680" name="Google Shape;1680;p29"/>
          <p:cNvSpPr txBox="1">
            <a:spLocks noGrp="1"/>
          </p:cNvSpPr>
          <p:nvPr>
            <p:ph type="body" idx="19"/>
          </p:nvPr>
        </p:nvSpPr>
        <p:spPr>
          <a:xfrm>
            <a:off x="393700" y="9204325"/>
            <a:ext cx="2260600" cy="397033"/>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Lorem ipsum </a:t>
            </a:r>
            <a:endParaRPr/>
          </a:p>
          <a:p>
            <a:pPr marL="0" lvl="0" indent="0" algn="ctr" rtl="0">
              <a:lnSpc>
                <a:spcPct val="90000"/>
              </a:lnSpc>
              <a:spcBef>
                <a:spcPts val="0"/>
              </a:spcBef>
              <a:spcAft>
                <a:spcPts val="0"/>
              </a:spcAft>
              <a:buClr>
                <a:srgbClr val="000000"/>
              </a:buClr>
              <a:buSzPts val="1100"/>
              <a:buFont typeface="Inter"/>
              <a:buNone/>
            </a:pPr>
            <a:r>
              <a:rPr lang="en-US" sz="1100"/>
              <a:t>Quisque volutpat porta nisi</a:t>
            </a:r>
            <a:endParaRPr/>
          </a:p>
        </p:txBody>
      </p:sp>
      <p:sp>
        <p:nvSpPr>
          <p:cNvPr id="1681" name="Google Shape;1681;p29"/>
          <p:cNvSpPr txBox="1">
            <a:spLocks noGrp="1"/>
          </p:cNvSpPr>
          <p:nvPr>
            <p:ph type="body" idx="20"/>
          </p:nvPr>
        </p:nvSpPr>
        <p:spPr>
          <a:xfrm>
            <a:off x="2838450" y="9204325"/>
            <a:ext cx="2260600" cy="397033"/>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Lorem ipsum </a:t>
            </a:r>
            <a:endParaRPr/>
          </a:p>
          <a:p>
            <a:pPr marL="0" lvl="0" indent="0" algn="ctr" rtl="0">
              <a:lnSpc>
                <a:spcPct val="90000"/>
              </a:lnSpc>
              <a:spcBef>
                <a:spcPts val="0"/>
              </a:spcBef>
              <a:spcAft>
                <a:spcPts val="0"/>
              </a:spcAft>
              <a:buClr>
                <a:srgbClr val="000000"/>
              </a:buClr>
              <a:buSzPts val="1100"/>
              <a:buFont typeface="Inter"/>
              <a:buNone/>
            </a:pPr>
            <a:r>
              <a:rPr lang="en-US" sz="1100"/>
              <a:t>Quisque volutpat porta nisi</a:t>
            </a:r>
            <a:endParaRPr/>
          </a:p>
        </p:txBody>
      </p:sp>
      <p:sp>
        <p:nvSpPr>
          <p:cNvPr id="1682" name="Google Shape;1682;p29"/>
          <p:cNvSpPr txBox="1">
            <a:spLocks noGrp="1"/>
          </p:cNvSpPr>
          <p:nvPr>
            <p:ph type="body" idx="21"/>
          </p:nvPr>
        </p:nvSpPr>
        <p:spPr>
          <a:xfrm>
            <a:off x="5283200" y="9204325"/>
            <a:ext cx="2260600" cy="397033"/>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Lorem ipsum </a:t>
            </a:r>
            <a:endParaRPr/>
          </a:p>
          <a:p>
            <a:pPr marL="0" lvl="0" indent="0" algn="ctr" rtl="0">
              <a:lnSpc>
                <a:spcPct val="90000"/>
              </a:lnSpc>
              <a:spcBef>
                <a:spcPts val="0"/>
              </a:spcBef>
              <a:spcAft>
                <a:spcPts val="0"/>
              </a:spcAft>
              <a:buClr>
                <a:srgbClr val="000000"/>
              </a:buClr>
              <a:buSzPts val="1100"/>
              <a:buFont typeface="Inter"/>
              <a:buNone/>
            </a:pPr>
            <a:r>
              <a:rPr lang="en-US" sz="1100"/>
              <a:t>Quisque volutpat porta nisi</a:t>
            </a:r>
            <a:endParaRPr/>
          </a:p>
        </p:txBody>
      </p:sp>
      <p:sp>
        <p:nvSpPr>
          <p:cNvPr id="1683" name="Google Shape;1683;p29"/>
          <p:cNvSpPr txBox="1">
            <a:spLocks noGrp="1"/>
          </p:cNvSpPr>
          <p:nvPr>
            <p:ph type="sldNum" idx="12"/>
          </p:nvPr>
        </p:nvSpPr>
        <p:spPr>
          <a:xfrm>
            <a:off x="3845828" y="9705806"/>
            <a:ext cx="260145"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28</a:t>
            </a:fld>
            <a:endParaRPr/>
          </a:p>
        </p:txBody>
      </p:sp>
      <p:sp>
        <p:nvSpPr>
          <p:cNvPr id="1684" name="Google Shape;1684;p29"/>
          <p:cNvSpPr txBox="1">
            <a:spLocks noGrp="1"/>
          </p:cNvSpPr>
          <p:nvPr>
            <p:ph type="title"/>
          </p:nvPr>
        </p:nvSpPr>
        <p:spPr>
          <a:xfrm>
            <a:off x="393795" y="976157"/>
            <a:ext cx="5791201" cy="547843"/>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rgbClr val="000000"/>
              </a:buClr>
              <a:buSzPts val="3072"/>
              <a:buFont typeface="Poppins SemiBold"/>
              <a:buNone/>
            </a:pPr>
            <a:r>
              <a:rPr lang="en-US" sz="3072" b="1">
                <a:latin typeface="Arial"/>
                <a:ea typeface="Arial"/>
                <a:cs typeface="Arial"/>
                <a:sym typeface="Arial"/>
              </a:rPr>
              <a:t>Title or Headline</a:t>
            </a:r>
            <a:endParaRPr b="1">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30"/>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i="0" u="none" strike="noStrike" cap="none">
                <a:solidFill>
                  <a:srgbClr val="888888"/>
                </a:solidFill>
              </a:rPr>
              <a:t>Document Title</a:t>
            </a:r>
            <a:endParaRPr/>
          </a:p>
        </p:txBody>
      </p:sp>
      <p:grpSp>
        <p:nvGrpSpPr>
          <p:cNvPr id="1690" name="Google Shape;1690;p30"/>
          <p:cNvGrpSpPr/>
          <p:nvPr/>
        </p:nvGrpSpPr>
        <p:grpSpPr>
          <a:xfrm>
            <a:off x="393794" y="1600200"/>
            <a:ext cx="2259861" cy="2188030"/>
            <a:chOff x="-1" y="0"/>
            <a:chExt cx="2259859" cy="2188029"/>
          </a:xfrm>
        </p:grpSpPr>
        <p:sp>
          <p:nvSpPr>
            <p:cNvPr id="1691" name="Google Shape;1691;p3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2" name="Google Shape;1692;p30" descr="image7.jpeg"/>
            <p:cNvPicPr preferRelativeResize="0"/>
            <p:nvPr/>
          </p:nvPicPr>
          <p:blipFill rotWithShape="1">
            <a:blip r:embed="rId3">
              <a:alphaModFix/>
            </a:blip>
            <a:srcRect t="1615" r="2" b="1616"/>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693" name="Google Shape;1693;p30"/>
          <p:cNvGrpSpPr/>
          <p:nvPr/>
        </p:nvGrpSpPr>
        <p:grpSpPr>
          <a:xfrm>
            <a:off x="2838867" y="1600200"/>
            <a:ext cx="2259860" cy="2188030"/>
            <a:chOff x="-1" y="0"/>
            <a:chExt cx="2259859" cy="2188029"/>
          </a:xfrm>
        </p:grpSpPr>
        <p:sp>
          <p:nvSpPr>
            <p:cNvPr id="1694" name="Google Shape;1694;p3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5" name="Google Shape;1695;p30" descr="image4.jpeg"/>
            <p:cNvPicPr preferRelativeResize="0"/>
            <p:nvPr/>
          </p:nvPicPr>
          <p:blipFill rotWithShape="1">
            <a:blip r:embed="rId4">
              <a:alphaModFix/>
            </a:blip>
            <a:srcRect l="9605" r="9605" b="2"/>
            <a:stretch/>
          </p:blipFill>
          <p:spPr>
            <a:xfrm>
              <a:off x="-1" y="0"/>
              <a:ext cx="2259808"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696" name="Google Shape;1696;p30"/>
          <p:cNvGrpSpPr/>
          <p:nvPr/>
        </p:nvGrpSpPr>
        <p:grpSpPr>
          <a:xfrm>
            <a:off x="5283940" y="1600200"/>
            <a:ext cx="2259861" cy="2188030"/>
            <a:chOff x="-1" y="0"/>
            <a:chExt cx="2259859" cy="2188029"/>
          </a:xfrm>
        </p:grpSpPr>
        <p:sp>
          <p:nvSpPr>
            <p:cNvPr id="1697" name="Google Shape;1697;p3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8" name="Google Shape;1698;p30" descr="image18.jpeg"/>
            <p:cNvPicPr preferRelativeResize="0"/>
            <p:nvPr/>
          </p:nvPicPr>
          <p:blipFill rotWithShape="1">
            <a:blip r:embed="rId5">
              <a:alphaModFix/>
            </a:blip>
            <a:srcRect l="15535" r="15534" b="2"/>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699" name="Google Shape;1699;p30"/>
          <p:cNvGrpSpPr/>
          <p:nvPr/>
        </p:nvGrpSpPr>
        <p:grpSpPr>
          <a:xfrm>
            <a:off x="393794" y="4303409"/>
            <a:ext cx="2259861" cy="2188030"/>
            <a:chOff x="-1" y="0"/>
            <a:chExt cx="2259859" cy="2188029"/>
          </a:xfrm>
        </p:grpSpPr>
        <p:sp>
          <p:nvSpPr>
            <p:cNvPr id="1700" name="Google Shape;1700;p3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01" name="Google Shape;1701;p30" descr="image17.jpeg"/>
            <p:cNvPicPr preferRelativeResize="0"/>
            <p:nvPr/>
          </p:nvPicPr>
          <p:blipFill rotWithShape="1">
            <a:blip r:embed="rId6">
              <a:alphaModFix/>
            </a:blip>
            <a:srcRect t="15563" r="2" b="15564"/>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702" name="Google Shape;1702;p30"/>
          <p:cNvGrpSpPr/>
          <p:nvPr/>
        </p:nvGrpSpPr>
        <p:grpSpPr>
          <a:xfrm>
            <a:off x="2838867" y="4303409"/>
            <a:ext cx="2259861" cy="2188030"/>
            <a:chOff x="-1" y="0"/>
            <a:chExt cx="2259859" cy="2188029"/>
          </a:xfrm>
        </p:grpSpPr>
        <p:sp>
          <p:nvSpPr>
            <p:cNvPr id="1703" name="Google Shape;1703;p3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04" name="Google Shape;1704;p30" descr="image24.jpeg"/>
            <p:cNvPicPr preferRelativeResize="0"/>
            <p:nvPr/>
          </p:nvPicPr>
          <p:blipFill rotWithShape="1">
            <a:blip r:embed="rId7">
              <a:alphaModFix/>
            </a:blip>
            <a:srcRect l="15582" r="15583" b="2"/>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705" name="Google Shape;1705;p30"/>
          <p:cNvGrpSpPr/>
          <p:nvPr/>
        </p:nvGrpSpPr>
        <p:grpSpPr>
          <a:xfrm>
            <a:off x="5283940" y="4303409"/>
            <a:ext cx="2259861" cy="2188030"/>
            <a:chOff x="-1" y="0"/>
            <a:chExt cx="2259859" cy="2188029"/>
          </a:xfrm>
        </p:grpSpPr>
        <p:sp>
          <p:nvSpPr>
            <p:cNvPr id="1706" name="Google Shape;1706;p30"/>
            <p:cNvSpPr/>
            <p:nvPr/>
          </p:nvSpPr>
          <p:spPr>
            <a:xfrm>
              <a:off x="-1" y="0"/>
              <a:ext cx="2259859" cy="2188029"/>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07" name="Google Shape;1707;p30" descr="image11.jpeg"/>
            <p:cNvPicPr preferRelativeResize="0"/>
            <p:nvPr/>
          </p:nvPicPr>
          <p:blipFill rotWithShape="1">
            <a:blip r:embed="rId8">
              <a:alphaModFix/>
            </a:blip>
            <a:srcRect l="15546" r="15545" b="2"/>
            <a:stretch/>
          </p:blipFill>
          <p:spPr>
            <a:xfrm>
              <a:off x="0" y="0"/>
              <a:ext cx="2259807" cy="2187972"/>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708" name="Google Shape;1708;p30"/>
          <p:cNvGrpSpPr/>
          <p:nvPr/>
        </p:nvGrpSpPr>
        <p:grpSpPr>
          <a:xfrm>
            <a:off x="393794" y="7006617"/>
            <a:ext cx="2259861" cy="2197503"/>
            <a:chOff x="-1" y="-1"/>
            <a:chExt cx="2259859" cy="2197501"/>
          </a:xfrm>
        </p:grpSpPr>
        <p:sp>
          <p:nvSpPr>
            <p:cNvPr id="1709" name="Google Shape;1709;p30"/>
            <p:cNvSpPr/>
            <p:nvPr/>
          </p:nvSpPr>
          <p:spPr>
            <a:xfrm>
              <a:off x="-1" y="-1"/>
              <a:ext cx="2259859"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0" name="Google Shape;1710;p30" descr="image14.jpeg"/>
            <p:cNvPicPr preferRelativeResize="0"/>
            <p:nvPr/>
          </p:nvPicPr>
          <p:blipFill rotWithShape="1">
            <a:blip r:embed="rId9">
              <a:alphaModFix/>
            </a:blip>
            <a:srcRect l="15727" r="15726"/>
            <a:stretch/>
          </p:blipFill>
          <p:spPr>
            <a:xfrm>
              <a:off x="0" y="0"/>
              <a:ext cx="2259807"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711" name="Google Shape;1711;p30"/>
          <p:cNvGrpSpPr/>
          <p:nvPr/>
        </p:nvGrpSpPr>
        <p:grpSpPr>
          <a:xfrm>
            <a:off x="2838867" y="7006617"/>
            <a:ext cx="2259861" cy="2197503"/>
            <a:chOff x="-1" y="-1"/>
            <a:chExt cx="2259859" cy="2197501"/>
          </a:xfrm>
        </p:grpSpPr>
        <p:sp>
          <p:nvSpPr>
            <p:cNvPr id="1712" name="Google Shape;1712;p30"/>
            <p:cNvSpPr/>
            <p:nvPr/>
          </p:nvSpPr>
          <p:spPr>
            <a:xfrm>
              <a:off x="-1" y="-1"/>
              <a:ext cx="2259859"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3" name="Google Shape;1713;p30" descr="image20.jpeg"/>
            <p:cNvPicPr preferRelativeResize="0"/>
            <p:nvPr/>
          </p:nvPicPr>
          <p:blipFill rotWithShape="1">
            <a:blip r:embed="rId10">
              <a:alphaModFix/>
            </a:blip>
            <a:srcRect l="15775" r="15777"/>
            <a:stretch/>
          </p:blipFill>
          <p:spPr>
            <a:xfrm>
              <a:off x="0" y="0"/>
              <a:ext cx="2259807"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grpSp>
        <p:nvGrpSpPr>
          <p:cNvPr id="1714" name="Google Shape;1714;p30"/>
          <p:cNvGrpSpPr/>
          <p:nvPr/>
        </p:nvGrpSpPr>
        <p:grpSpPr>
          <a:xfrm>
            <a:off x="5283940" y="7006617"/>
            <a:ext cx="2259861" cy="2197503"/>
            <a:chOff x="-1" y="-1"/>
            <a:chExt cx="2259859" cy="2197501"/>
          </a:xfrm>
        </p:grpSpPr>
        <p:sp>
          <p:nvSpPr>
            <p:cNvPr id="1715" name="Google Shape;1715;p30"/>
            <p:cNvSpPr/>
            <p:nvPr/>
          </p:nvSpPr>
          <p:spPr>
            <a:xfrm>
              <a:off x="-1" y="-1"/>
              <a:ext cx="2259859" cy="2197501"/>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6" name="Google Shape;1716;p30" descr="image25.jpeg"/>
            <p:cNvPicPr preferRelativeResize="0"/>
            <p:nvPr/>
          </p:nvPicPr>
          <p:blipFill rotWithShape="1">
            <a:blip r:embed="rId11">
              <a:alphaModFix/>
            </a:blip>
            <a:srcRect l="22986" r="22985"/>
            <a:stretch/>
          </p:blipFill>
          <p:spPr>
            <a:xfrm>
              <a:off x="0" y="0"/>
              <a:ext cx="2259807" cy="2197497"/>
            </a:xfrm>
            <a:custGeom>
              <a:avLst/>
              <a:gdLst/>
              <a:ahLst/>
              <a:cxnLst/>
              <a:rect l="l" t="t"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noFill/>
            <a:ln>
              <a:noFill/>
            </a:ln>
          </p:spPr>
        </p:pic>
      </p:grpSp>
      <p:sp>
        <p:nvSpPr>
          <p:cNvPr id="1717" name="Google Shape;1717;p30"/>
          <p:cNvSpPr txBox="1">
            <a:spLocks noGrp="1"/>
          </p:cNvSpPr>
          <p:nvPr>
            <p:ph type="body" idx="1"/>
          </p:nvPr>
        </p:nvSpPr>
        <p:spPr>
          <a:xfrm>
            <a:off x="393795" y="3794759"/>
            <a:ext cx="2259859" cy="244682"/>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868"/>
              <a:buFont typeface="Inter"/>
              <a:buNone/>
            </a:pPr>
            <a:r>
              <a:rPr lang="en-US" sz="868"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868"/>
              <a:buFont typeface="Inter"/>
              <a:buNone/>
            </a:pPr>
            <a:r>
              <a:rPr lang="en-US" sz="868">
                <a:latin typeface="Verdana"/>
                <a:ea typeface="Verdana"/>
                <a:cs typeface="Verdana"/>
                <a:sym typeface="Verdana"/>
              </a:rPr>
              <a:t>Quisque volutpat porta nisi</a:t>
            </a:r>
            <a:endParaRPr>
              <a:latin typeface="Verdana"/>
              <a:ea typeface="Verdana"/>
              <a:cs typeface="Verdana"/>
              <a:sym typeface="Verdana"/>
            </a:endParaRPr>
          </a:p>
        </p:txBody>
      </p:sp>
      <p:sp>
        <p:nvSpPr>
          <p:cNvPr id="1718" name="Google Shape;1718;p30"/>
          <p:cNvSpPr txBox="1">
            <a:spLocks noGrp="1"/>
          </p:cNvSpPr>
          <p:nvPr>
            <p:ph type="body" idx="14"/>
          </p:nvPr>
        </p:nvSpPr>
        <p:spPr>
          <a:xfrm>
            <a:off x="2838868" y="3794759"/>
            <a:ext cx="2259859" cy="244682"/>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868"/>
              <a:buFont typeface="Inter"/>
              <a:buNone/>
            </a:pPr>
            <a:r>
              <a:rPr lang="en-US" sz="868"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868"/>
              <a:buFont typeface="Inter"/>
              <a:buNone/>
            </a:pPr>
            <a:r>
              <a:rPr lang="en-US" sz="868">
                <a:latin typeface="Verdana"/>
                <a:ea typeface="Verdana"/>
                <a:cs typeface="Verdana"/>
                <a:sym typeface="Verdana"/>
              </a:rPr>
              <a:t>Quisque volutpat porta nisi</a:t>
            </a:r>
            <a:endParaRPr>
              <a:latin typeface="Verdana"/>
              <a:ea typeface="Verdana"/>
              <a:cs typeface="Verdana"/>
              <a:sym typeface="Verdana"/>
            </a:endParaRPr>
          </a:p>
        </p:txBody>
      </p:sp>
      <p:sp>
        <p:nvSpPr>
          <p:cNvPr id="1719" name="Google Shape;1719;p30"/>
          <p:cNvSpPr txBox="1">
            <a:spLocks noGrp="1"/>
          </p:cNvSpPr>
          <p:nvPr>
            <p:ph type="body" idx="15"/>
          </p:nvPr>
        </p:nvSpPr>
        <p:spPr>
          <a:xfrm>
            <a:off x="5283941" y="3794759"/>
            <a:ext cx="2259859" cy="244682"/>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868"/>
              <a:buFont typeface="Inter"/>
              <a:buNone/>
            </a:pPr>
            <a:r>
              <a:rPr lang="en-US" sz="868"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868"/>
              <a:buFont typeface="Inter"/>
              <a:buNone/>
            </a:pPr>
            <a:r>
              <a:rPr lang="en-US" sz="868">
                <a:latin typeface="Verdana"/>
                <a:ea typeface="Verdana"/>
                <a:cs typeface="Verdana"/>
                <a:sym typeface="Verdana"/>
              </a:rPr>
              <a:t>Quisque volutpat porta nisi</a:t>
            </a:r>
            <a:endParaRPr>
              <a:latin typeface="Verdana"/>
              <a:ea typeface="Verdana"/>
              <a:cs typeface="Verdana"/>
              <a:sym typeface="Verdana"/>
            </a:endParaRPr>
          </a:p>
        </p:txBody>
      </p:sp>
      <p:sp>
        <p:nvSpPr>
          <p:cNvPr id="1720" name="Google Shape;1720;p30"/>
          <p:cNvSpPr txBox="1">
            <a:spLocks noGrp="1"/>
          </p:cNvSpPr>
          <p:nvPr>
            <p:ph type="body" idx="16"/>
          </p:nvPr>
        </p:nvSpPr>
        <p:spPr>
          <a:xfrm>
            <a:off x="393795" y="6493049"/>
            <a:ext cx="2259859" cy="244682"/>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868"/>
              <a:buFont typeface="Inter"/>
              <a:buNone/>
            </a:pPr>
            <a:r>
              <a:rPr lang="en-US" sz="868"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868"/>
              <a:buFont typeface="Inter"/>
              <a:buNone/>
            </a:pPr>
            <a:r>
              <a:rPr lang="en-US" sz="868">
                <a:latin typeface="Verdana"/>
                <a:ea typeface="Verdana"/>
                <a:cs typeface="Verdana"/>
                <a:sym typeface="Verdana"/>
              </a:rPr>
              <a:t>Quisque volutpat porta nisi</a:t>
            </a:r>
            <a:endParaRPr>
              <a:latin typeface="Verdana"/>
              <a:ea typeface="Verdana"/>
              <a:cs typeface="Verdana"/>
              <a:sym typeface="Verdana"/>
            </a:endParaRPr>
          </a:p>
        </p:txBody>
      </p:sp>
      <p:sp>
        <p:nvSpPr>
          <p:cNvPr id="1721" name="Google Shape;1721;p30"/>
          <p:cNvSpPr txBox="1">
            <a:spLocks noGrp="1"/>
          </p:cNvSpPr>
          <p:nvPr>
            <p:ph type="body" idx="17"/>
          </p:nvPr>
        </p:nvSpPr>
        <p:spPr>
          <a:xfrm>
            <a:off x="2838868" y="6493049"/>
            <a:ext cx="2259859" cy="244682"/>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868"/>
              <a:buFont typeface="Inter"/>
              <a:buNone/>
            </a:pPr>
            <a:r>
              <a:rPr lang="en-US" sz="868"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868"/>
              <a:buFont typeface="Inter"/>
              <a:buNone/>
            </a:pPr>
            <a:r>
              <a:rPr lang="en-US" sz="868">
                <a:latin typeface="Verdana"/>
                <a:ea typeface="Verdana"/>
                <a:cs typeface="Verdana"/>
                <a:sym typeface="Verdana"/>
              </a:rPr>
              <a:t>Quisque volutpat porta nisi</a:t>
            </a:r>
            <a:endParaRPr>
              <a:latin typeface="Verdana"/>
              <a:ea typeface="Verdana"/>
              <a:cs typeface="Verdana"/>
              <a:sym typeface="Verdana"/>
            </a:endParaRPr>
          </a:p>
        </p:txBody>
      </p:sp>
      <p:sp>
        <p:nvSpPr>
          <p:cNvPr id="1722" name="Google Shape;1722;p30"/>
          <p:cNvSpPr txBox="1">
            <a:spLocks noGrp="1"/>
          </p:cNvSpPr>
          <p:nvPr>
            <p:ph type="body" idx="18"/>
          </p:nvPr>
        </p:nvSpPr>
        <p:spPr>
          <a:xfrm>
            <a:off x="5283941" y="6493049"/>
            <a:ext cx="2259859" cy="244682"/>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868"/>
              <a:buFont typeface="Inter"/>
              <a:buNone/>
            </a:pPr>
            <a:r>
              <a:rPr lang="en-US" sz="868"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868"/>
              <a:buFont typeface="Inter"/>
              <a:buNone/>
            </a:pPr>
            <a:r>
              <a:rPr lang="en-US" sz="868">
                <a:latin typeface="Verdana"/>
                <a:ea typeface="Verdana"/>
                <a:cs typeface="Verdana"/>
                <a:sym typeface="Verdana"/>
              </a:rPr>
              <a:t>Quisque volutpat porta nisi</a:t>
            </a:r>
            <a:endParaRPr>
              <a:latin typeface="Verdana"/>
              <a:ea typeface="Verdana"/>
              <a:cs typeface="Verdana"/>
              <a:sym typeface="Verdana"/>
            </a:endParaRPr>
          </a:p>
        </p:txBody>
      </p:sp>
      <p:sp>
        <p:nvSpPr>
          <p:cNvPr id="1723" name="Google Shape;1723;p30"/>
          <p:cNvSpPr txBox="1">
            <a:spLocks noGrp="1"/>
          </p:cNvSpPr>
          <p:nvPr>
            <p:ph type="body" idx="19"/>
          </p:nvPr>
        </p:nvSpPr>
        <p:spPr>
          <a:xfrm>
            <a:off x="393795" y="9204118"/>
            <a:ext cx="2259859" cy="244682"/>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868"/>
              <a:buFont typeface="Inter"/>
              <a:buNone/>
            </a:pPr>
            <a:r>
              <a:rPr lang="en-US" sz="868"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868"/>
              <a:buFont typeface="Inter"/>
              <a:buNone/>
            </a:pPr>
            <a:r>
              <a:rPr lang="en-US" sz="868">
                <a:latin typeface="Verdana"/>
                <a:ea typeface="Verdana"/>
                <a:cs typeface="Verdana"/>
                <a:sym typeface="Verdana"/>
              </a:rPr>
              <a:t>Quisque volutpat porta nisi</a:t>
            </a:r>
            <a:endParaRPr>
              <a:latin typeface="Verdana"/>
              <a:ea typeface="Verdana"/>
              <a:cs typeface="Verdana"/>
              <a:sym typeface="Verdana"/>
            </a:endParaRPr>
          </a:p>
        </p:txBody>
      </p:sp>
      <p:sp>
        <p:nvSpPr>
          <p:cNvPr id="1724" name="Google Shape;1724;p30"/>
          <p:cNvSpPr txBox="1">
            <a:spLocks noGrp="1"/>
          </p:cNvSpPr>
          <p:nvPr>
            <p:ph type="body" idx="20"/>
          </p:nvPr>
        </p:nvSpPr>
        <p:spPr>
          <a:xfrm>
            <a:off x="2838868" y="9204118"/>
            <a:ext cx="2259859" cy="244682"/>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868"/>
              <a:buFont typeface="Inter"/>
              <a:buNone/>
            </a:pPr>
            <a:r>
              <a:rPr lang="en-US" sz="868"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868"/>
              <a:buFont typeface="Inter"/>
              <a:buNone/>
            </a:pPr>
            <a:r>
              <a:rPr lang="en-US" sz="868">
                <a:latin typeface="Verdana"/>
                <a:ea typeface="Verdana"/>
                <a:cs typeface="Verdana"/>
                <a:sym typeface="Verdana"/>
              </a:rPr>
              <a:t>Quisque volutpat porta nisi</a:t>
            </a:r>
            <a:endParaRPr>
              <a:latin typeface="Verdana"/>
              <a:ea typeface="Verdana"/>
              <a:cs typeface="Verdana"/>
              <a:sym typeface="Verdana"/>
            </a:endParaRPr>
          </a:p>
        </p:txBody>
      </p:sp>
      <p:sp>
        <p:nvSpPr>
          <p:cNvPr id="1725" name="Google Shape;1725;p30"/>
          <p:cNvSpPr txBox="1">
            <a:spLocks noGrp="1"/>
          </p:cNvSpPr>
          <p:nvPr>
            <p:ph type="body" idx="21"/>
          </p:nvPr>
        </p:nvSpPr>
        <p:spPr>
          <a:xfrm>
            <a:off x="5283941" y="9204118"/>
            <a:ext cx="2259859" cy="244682"/>
          </a:xfrm>
          <a:prstGeom prst="rect">
            <a:avLst/>
          </a:prstGeom>
          <a:solidFill>
            <a:srgbClr val="FFFFFF"/>
          </a:solid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rgbClr val="000000"/>
              </a:buClr>
              <a:buSzPts val="868"/>
              <a:buFont typeface="Inter"/>
              <a:buNone/>
            </a:pPr>
            <a:r>
              <a:rPr lang="en-US" sz="868" b="1">
                <a:latin typeface="Verdana"/>
                <a:ea typeface="Verdana"/>
                <a:cs typeface="Verdana"/>
                <a:sym typeface="Verdana"/>
              </a:rPr>
              <a:t>Lorem ipsum </a:t>
            </a:r>
            <a:endParaRPr>
              <a:latin typeface="Verdana"/>
              <a:ea typeface="Verdana"/>
              <a:cs typeface="Verdana"/>
              <a:sym typeface="Verdana"/>
            </a:endParaRPr>
          </a:p>
          <a:p>
            <a:pPr marL="0" lvl="0" indent="0" algn="ctr" rtl="0">
              <a:lnSpc>
                <a:spcPct val="90000"/>
              </a:lnSpc>
              <a:spcBef>
                <a:spcPts val="0"/>
              </a:spcBef>
              <a:spcAft>
                <a:spcPts val="0"/>
              </a:spcAft>
              <a:buClr>
                <a:srgbClr val="000000"/>
              </a:buClr>
              <a:buSzPts val="868"/>
              <a:buFont typeface="Inter"/>
              <a:buNone/>
            </a:pPr>
            <a:r>
              <a:rPr lang="en-US" sz="868">
                <a:latin typeface="Verdana"/>
                <a:ea typeface="Verdana"/>
                <a:cs typeface="Verdana"/>
                <a:sym typeface="Verdana"/>
              </a:rPr>
              <a:t>Quisque volutpat porta nisi</a:t>
            </a:r>
            <a:endParaRPr>
              <a:latin typeface="Verdana"/>
              <a:ea typeface="Verdana"/>
              <a:cs typeface="Verdana"/>
              <a:sym typeface="Verdana"/>
            </a:endParaRPr>
          </a:p>
        </p:txBody>
      </p:sp>
      <p:sp>
        <p:nvSpPr>
          <p:cNvPr id="1726" name="Google Shape;1726;p30"/>
          <p:cNvSpPr txBox="1">
            <a:spLocks noGrp="1"/>
          </p:cNvSpPr>
          <p:nvPr>
            <p:ph type="sldNum" idx="12"/>
          </p:nvPr>
        </p:nvSpPr>
        <p:spPr>
          <a:xfrm>
            <a:off x="3802404" y="9705806"/>
            <a:ext cx="264294"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29</a:t>
            </a:fld>
            <a:endParaRPr/>
          </a:p>
        </p:txBody>
      </p:sp>
      <p:sp>
        <p:nvSpPr>
          <p:cNvPr id="1727" name="Google Shape;1727;p30"/>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rgbClr val="000000"/>
              </a:buClr>
              <a:buSzPts val="2976"/>
              <a:buFont typeface="Poppins SemiBold"/>
              <a:buNone/>
            </a:pPr>
            <a:r>
              <a:rPr lang="en-US" sz="2976" b="1">
                <a:latin typeface="Arial"/>
                <a:ea typeface="Arial"/>
                <a:cs typeface="Arial"/>
                <a:sym typeface="Arial"/>
              </a:rPr>
              <a:t>Title or Headline</a:t>
            </a:r>
            <a:endParaRPr b="1">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4"/>
          <p:cNvSpPr txBox="1"/>
          <p:nvPr/>
        </p:nvSpPr>
        <p:spPr>
          <a:xfrm>
            <a:off x="173083"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grpSp>
        <p:nvGrpSpPr>
          <p:cNvPr id="722" name="Google Shape;722;p4"/>
          <p:cNvGrpSpPr/>
          <p:nvPr/>
        </p:nvGrpSpPr>
        <p:grpSpPr>
          <a:xfrm>
            <a:off x="3886200" y="0"/>
            <a:ext cx="3886200" cy="5029200"/>
            <a:chOff x="0" y="0"/>
            <a:chExt cx="3886200" cy="5029200"/>
          </a:xfrm>
        </p:grpSpPr>
        <p:sp>
          <p:nvSpPr>
            <p:cNvPr id="723" name="Google Shape;723;p4"/>
            <p:cNvSpPr/>
            <p:nvPr/>
          </p:nvSpPr>
          <p:spPr>
            <a:xfrm>
              <a:off x="0" y="0"/>
              <a:ext cx="3886200" cy="5029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4" name="Google Shape;724;p4" descr="image15.jpeg"/>
            <p:cNvPicPr preferRelativeResize="0"/>
            <p:nvPr/>
          </p:nvPicPr>
          <p:blipFill rotWithShape="1">
            <a:blip r:embed="rId3">
              <a:alphaModFix/>
            </a:blip>
            <a:srcRect l="24225" r="24225"/>
            <a:stretch/>
          </p:blipFill>
          <p:spPr>
            <a:xfrm>
              <a:off x="0" y="0"/>
              <a:ext cx="3886200" cy="5029200"/>
            </a:xfrm>
            <a:prstGeom prst="rect">
              <a:avLst/>
            </a:prstGeom>
            <a:noFill/>
            <a:ln>
              <a:noFill/>
            </a:ln>
          </p:spPr>
        </p:pic>
      </p:grpSp>
      <p:sp>
        <p:nvSpPr>
          <p:cNvPr id="725" name="Google Shape;725;p4"/>
          <p:cNvSpPr txBox="1">
            <a:spLocks noGrp="1"/>
          </p:cNvSpPr>
          <p:nvPr>
            <p:ph type="sldNum" idx="12"/>
          </p:nvPr>
        </p:nvSpPr>
        <p:spPr>
          <a:xfrm>
            <a:off x="111153" y="9656277"/>
            <a:ext cx="196443" cy="293330"/>
          </a:xfrm>
          <a:prstGeom prst="rect">
            <a:avLst/>
          </a:prstGeom>
          <a:noFill/>
          <a:ln>
            <a:noFill/>
          </a:ln>
        </p:spPr>
        <p:txBody>
          <a:bodyPr spcFirstLastPara="1" wrap="square" lIns="45675" tIns="45675" rIns="45675" bIns="45675" anchor="b" anchorCtr="0">
            <a:spAutoFit/>
          </a:bodyPr>
          <a:lstStyle/>
          <a:p>
            <a:pPr marL="0" lvl="0" indent="0" algn="l" rtl="0">
              <a:lnSpc>
                <a:spcPct val="100000"/>
              </a:lnSpc>
              <a:spcBef>
                <a:spcPts val="0"/>
              </a:spcBef>
              <a:spcAft>
                <a:spcPts val="0"/>
              </a:spcAft>
              <a:buClr>
                <a:srgbClr val="888888"/>
              </a:buClr>
              <a:buSzPts val="1100"/>
              <a:buFont typeface="Poppins SemiBold"/>
              <a:buNone/>
            </a:pPr>
            <a:fld id="{00000000-1234-1234-1234-123412341234}" type="slidenum">
              <a:rPr lang="en-US" sz="1100">
                <a:latin typeface="Poppins SemiBold"/>
                <a:ea typeface="Poppins SemiBold"/>
                <a:cs typeface="Poppins SemiBold"/>
                <a:sym typeface="Poppins SemiBold"/>
              </a:rPr>
              <a:t>3</a:t>
            </a:fld>
            <a:endParaRPr/>
          </a:p>
        </p:txBody>
      </p:sp>
      <p:sp>
        <p:nvSpPr>
          <p:cNvPr id="726" name="Google Shape;726;p4"/>
          <p:cNvSpPr txBox="1">
            <a:spLocks noGrp="1"/>
          </p:cNvSpPr>
          <p:nvPr>
            <p:ph type="body" idx="1"/>
          </p:nvPr>
        </p:nvSpPr>
        <p:spPr>
          <a:xfrm>
            <a:off x="914399" y="2137573"/>
            <a:ext cx="2757489" cy="754054"/>
          </a:xfrm>
          <a:prstGeom prst="rect">
            <a:avLst/>
          </a:prstGeom>
          <a:solidFill>
            <a:srgbClr val="FFFFFF"/>
          </a:solidFill>
          <a:ln>
            <a:noFill/>
          </a:ln>
        </p:spPr>
        <p:txBody>
          <a:bodyPr spcFirstLastPara="1" wrap="square" lIns="45675" tIns="45675" rIns="45675" bIns="45675" anchor="ctr" anchorCtr="0">
            <a:normAutofit fontScale="92500"/>
          </a:bodyPr>
          <a:lstStyle/>
          <a:p>
            <a:pPr marL="0" lvl="0" indent="0" algn="r" rtl="0">
              <a:lnSpc>
                <a:spcPct val="100000"/>
              </a:lnSpc>
              <a:spcBef>
                <a:spcPts val="0"/>
              </a:spcBef>
              <a:spcAft>
                <a:spcPts val="0"/>
              </a:spcAft>
              <a:buClr>
                <a:srgbClr val="000000"/>
              </a:buClr>
              <a:buSzPct val="100000"/>
              <a:buFont typeface="Inter"/>
              <a:buNone/>
            </a:pPr>
            <a:r>
              <a:rPr lang="en-US" sz="1386" b="1">
                <a:latin typeface="Verdana"/>
                <a:ea typeface="Verdana"/>
                <a:cs typeface="Verdana"/>
                <a:sym typeface="Verdana"/>
              </a:rPr>
              <a:t>Quisque volutpat porta nisi</a:t>
            </a:r>
            <a:endParaRPr>
              <a:latin typeface="Verdana"/>
              <a:ea typeface="Verdana"/>
              <a:cs typeface="Verdana"/>
              <a:sym typeface="Verdana"/>
            </a:endParaRPr>
          </a:p>
          <a:p>
            <a:pPr marL="0" lvl="0" indent="0" algn="r" rtl="0">
              <a:lnSpc>
                <a:spcPct val="100000"/>
              </a:lnSpc>
              <a:spcBef>
                <a:spcPts val="500"/>
              </a:spcBef>
              <a:spcAft>
                <a:spcPts val="0"/>
              </a:spcAft>
              <a:buClr>
                <a:srgbClr val="000000"/>
              </a:buClr>
              <a:buSzPct val="100000"/>
              <a:buFont typeface="Inter"/>
              <a:buNone/>
            </a:pPr>
            <a:r>
              <a:rPr lang="en-US" sz="1188">
                <a:latin typeface="Verdana"/>
                <a:ea typeface="Verdana"/>
                <a:cs typeface="Verdana"/>
                <a:sym typeface="Verdana"/>
              </a:rPr>
              <a:t>Ac porta orci dignissim sit amet. Donec ligula. efficitur at sem sit.</a:t>
            </a:r>
            <a:endParaRPr>
              <a:latin typeface="Verdana"/>
              <a:ea typeface="Verdana"/>
              <a:cs typeface="Verdana"/>
              <a:sym typeface="Verdana"/>
            </a:endParaRPr>
          </a:p>
        </p:txBody>
      </p:sp>
      <p:grpSp>
        <p:nvGrpSpPr>
          <p:cNvPr id="727" name="Google Shape;727;p4"/>
          <p:cNvGrpSpPr/>
          <p:nvPr/>
        </p:nvGrpSpPr>
        <p:grpSpPr>
          <a:xfrm>
            <a:off x="0" y="5029200"/>
            <a:ext cx="3886202" cy="5029200"/>
            <a:chOff x="0" y="0"/>
            <a:chExt cx="3886201" cy="5029200"/>
          </a:xfrm>
        </p:grpSpPr>
        <p:sp>
          <p:nvSpPr>
            <p:cNvPr id="728" name="Google Shape;728;p4"/>
            <p:cNvSpPr/>
            <p:nvPr/>
          </p:nvSpPr>
          <p:spPr>
            <a:xfrm>
              <a:off x="0" y="0"/>
              <a:ext cx="3886200" cy="5029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9" name="Google Shape;729;p4" descr="image14.jpeg"/>
            <p:cNvPicPr preferRelativeResize="0"/>
            <p:nvPr/>
          </p:nvPicPr>
          <p:blipFill rotWithShape="1">
            <a:blip r:embed="rId4">
              <a:alphaModFix/>
            </a:blip>
            <a:srcRect l="24261" r="24258"/>
            <a:stretch/>
          </p:blipFill>
          <p:spPr>
            <a:xfrm>
              <a:off x="0" y="0"/>
              <a:ext cx="3886201" cy="5029200"/>
            </a:xfrm>
            <a:prstGeom prst="rect">
              <a:avLst/>
            </a:prstGeom>
            <a:noFill/>
            <a:ln>
              <a:noFill/>
            </a:ln>
          </p:spPr>
        </p:pic>
      </p:grpSp>
      <p:sp>
        <p:nvSpPr>
          <p:cNvPr id="730" name="Google Shape;730;p4"/>
          <p:cNvSpPr txBox="1">
            <a:spLocks noGrp="1"/>
          </p:cNvSpPr>
          <p:nvPr>
            <p:ph type="body" idx="4"/>
          </p:nvPr>
        </p:nvSpPr>
        <p:spPr>
          <a:xfrm>
            <a:off x="4114800" y="7166774"/>
            <a:ext cx="2757488" cy="754054"/>
          </a:xfrm>
          <a:prstGeom prst="rect">
            <a:avLst/>
          </a:prstGeom>
          <a:solidFill>
            <a:srgbClr val="FFFFFF"/>
          </a:solidFill>
          <a:ln>
            <a:noFill/>
          </a:ln>
        </p:spPr>
        <p:txBody>
          <a:bodyPr spcFirstLastPara="1" wrap="square" lIns="45675" tIns="45675" rIns="45675" bIns="45675" anchor="ctr" anchorCtr="0">
            <a:normAutofit fontScale="92500"/>
          </a:bodyPr>
          <a:lstStyle/>
          <a:p>
            <a:pPr marL="0" lvl="0" indent="0" algn="l" rtl="0">
              <a:lnSpc>
                <a:spcPct val="100000"/>
              </a:lnSpc>
              <a:spcBef>
                <a:spcPts val="0"/>
              </a:spcBef>
              <a:spcAft>
                <a:spcPts val="0"/>
              </a:spcAft>
              <a:buClr>
                <a:srgbClr val="000000"/>
              </a:buClr>
              <a:buSzPct val="100000"/>
              <a:buFont typeface="Inter"/>
              <a:buNone/>
            </a:pPr>
            <a:r>
              <a:rPr lang="en-US" sz="1386" b="1">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500"/>
              </a:spcBef>
              <a:spcAft>
                <a:spcPts val="0"/>
              </a:spcAft>
              <a:buClr>
                <a:srgbClr val="000000"/>
              </a:buClr>
              <a:buSzPct val="100000"/>
              <a:buFont typeface="Inter"/>
              <a:buNone/>
            </a:pPr>
            <a:r>
              <a:rPr lang="en-US" sz="1188">
                <a:latin typeface="Verdana"/>
                <a:ea typeface="Verdana"/>
                <a:cs typeface="Verdana"/>
                <a:sym typeface="Verdana"/>
              </a:rPr>
              <a:t>Ac porta orci dignissim sit amet. Donec ligula. efficitur at sem sit.</a:t>
            </a:r>
            <a:endParaRPr>
              <a:latin typeface="Verdana"/>
              <a:ea typeface="Verdana"/>
              <a:cs typeface="Verdana"/>
              <a:sym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Google Shape;1732;p31"/>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733" name="Google Shape;1733;p31"/>
          <p:cNvSpPr txBox="1">
            <a:spLocks noGrp="1"/>
          </p:cNvSpPr>
          <p:nvPr>
            <p:ph type="sldNum" idx="12"/>
          </p:nvPr>
        </p:nvSpPr>
        <p:spPr>
          <a:xfrm>
            <a:off x="3802751" y="9705806"/>
            <a:ext cx="243909"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30</a:t>
            </a:fld>
            <a:endParaRPr/>
          </a:p>
        </p:txBody>
      </p:sp>
      <p:sp>
        <p:nvSpPr>
          <p:cNvPr id="1734" name="Google Shape;1734;p31"/>
          <p:cNvSpPr txBox="1">
            <a:spLocks noGrp="1"/>
          </p:cNvSpPr>
          <p:nvPr>
            <p:ph type="body" idx="1"/>
          </p:nvPr>
        </p:nvSpPr>
        <p:spPr>
          <a:xfrm>
            <a:off x="987552" y="3828870"/>
            <a:ext cx="2898649" cy="2400658"/>
          </a:xfrm>
          <a:prstGeom prst="rect">
            <a:avLst/>
          </a:prstGeom>
          <a:solidFill>
            <a:srgbClr val="FFFFFF"/>
          </a:solidFill>
          <a:ln>
            <a:noFill/>
          </a:ln>
        </p:spPr>
        <p:txBody>
          <a:bodyPr spcFirstLastPara="1" wrap="square" lIns="45675" tIns="45675" rIns="45675" bIns="45675" anchor="ctr" anchorCtr="0">
            <a:normAutofit/>
          </a:bodyPr>
          <a:lstStyle/>
          <a:p>
            <a:pPr marL="0" lvl="0" indent="0" algn="l" rtl="0">
              <a:lnSpc>
                <a:spcPct val="100000"/>
              </a:lnSpc>
              <a:spcBef>
                <a:spcPts val="0"/>
              </a:spcBef>
              <a:spcAft>
                <a:spcPts val="0"/>
              </a:spcAft>
              <a:buClr>
                <a:schemeClr val="accent5"/>
              </a:buClr>
              <a:buSzPts val="1200"/>
              <a:buFont typeface="Inter"/>
              <a:buNone/>
            </a:pPr>
            <a:r>
              <a:rPr lang="en-US" b="1">
                <a:solidFill>
                  <a:schemeClr val="accent5"/>
                </a:solidFill>
                <a:latin typeface="Inter"/>
                <a:ea typeface="Inter"/>
                <a:cs typeface="Inter"/>
                <a:sym typeface="Inter"/>
              </a:rPr>
              <a:t>1. Lorem ipsum</a:t>
            </a:r>
            <a:r>
              <a:rPr lang="en-US">
                <a:solidFill>
                  <a:srgbClr val="000000"/>
                </a:solidFill>
              </a:rPr>
              <a:t> </a:t>
            </a:r>
            <a:endParaRPr>
              <a:solidFill>
                <a:srgbClr val="000000"/>
              </a:solidFill>
            </a:endParaRPr>
          </a:p>
          <a:p>
            <a:pPr marL="0" lvl="0" indent="177800" algn="l" rtl="0">
              <a:lnSpc>
                <a:spcPct val="100000"/>
              </a:lnSpc>
              <a:spcBef>
                <a:spcPts val="0"/>
              </a:spcBef>
              <a:spcAft>
                <a:spcPts val="0"/>
              </a:spcAft>
              <a:buClr>
                <a:srgbClr val="000000"/>
              </a:buClr>
              <a:buSzPts val="1200"/>
              <a:buFont typeface="Inter"/>
              <a:buNone/>
            </a:pPr>
            <a:r>
              <a:rPr lang="en-US" sz="1200"/>
              <a:t>Quisque volutpat porta nisi</a:t>
            </a:r>
            <a:endParaRPr/>
          </a:p>
          <a:p>
            <a:pPr marL="0" lvl="0" indent="0" algn="l" rtl="0">
              <a:lnSpc>
                <a:spcPct val="100000"/>
              </a:lnSpc>
              <a:spcBef>
                <a:spcPts val="800"/>
              </a:spcBef>
              <a:spcAft>
                <a:spcPts val="0"/>
              </a:spcAft>
              <a:buClr>
                <a:schemeClr val="accent5"/>
              </a:buClr>
              <a:buSzPts val="1200"/>
              <a:buFont typeface="Inter"/>
              <a:buNone/>
            </a:pPr>
            <a:r>
              <a:rPr lang="en-US" b="1">
                <a:solidFill>
                  <a:schemeClr val="accent5"/>
                </a:solidFill>
                <a:latin typeface="Inter"/>
                <a:ea typeface="Inter"/>
                <a:cs typeface="Inter"/>
                <a:sym typeface="Inter"/>
              </a:rPr>
              <a:t>2. Lorem ipsum </a:t>
            </a:r>
            <a:endParaRPr/>
          </a:p>
          <a:p>
            <a:pPr marL="0" lvl="0" indent="177800" algn="l" rtl="0">
              <a:lnSpc>
                <a:spcPct val="100000"/>
              </a:lnSpc>
              <a:spcBef>
                <a:spcPts val="0"/>
              </a:spcBef>
              <a:spcAft>
                <a:spcPts val="0"/>
              </a:spcAft>
              <a:buClr>
                <a:srgbClr val="000000"/>
              </a:buClr>
              <a:buSzPts val="1200"/>
              <a:buFont typeface="Inter"/>
              <a:buNone/>
            </a:pPr>
            <a:r>
              <a:rPr lang="en-US" sz="1200"/>
              <a:t>Quisque volutpat porta nisi</a:t>
            </a:r>
            <a:endParaRPr/>
          </a:p>
          <a:p>
            <a:pPr marL="0" lvl="0" indent="0" algn="l" rtl="0">
              <a:lnSpc>
                <a:spcPct val="100000"/>
              </a:lnSpc>
              <a:spcBef>
                <a:spcPts val="800"/>
              </a:spcBef>
              <a:spcAft>
                <a:spcPts val="0"/>
              </a:spcAft>
              <a:buClr>
                <a:schemeClr val="accent5"/>
              </a:buClr>
              <a:buSzPts val="1200"/>
              <a:buFont typeface="Inter"/>
              <a:buNone/>
            </a:pPr>
            <a:r>
              <a:rPr lang="en-US" b="1">
                <a:solidFill>
                  <a:schemeClr val="accent5"/>
                </a:solidFill>
                <a:latin typeface="Inter"/>
                <a:ea typeface="Inter"/>
                <a:cs typeface="Inter"/>
                <a:sym typeface="Inter"/>
              </a:rPr>
              <a:t>3. Lorem ipsum </a:t>
            </a:r>
            <a:endParaRPr/>
          </a:p>
          <a:p>
            <a:pPr marL="0" lvl="0" indent="177800" algn="l" rtl="0">
              <a:lnSpc>
                <a:spcPct val="100000"/>
              </a:lnSpc>
              <a:spcBef>
                <a:spcPts val="0"/>
              </a:spcBef>
              <a:spcAft>
                <a:spcPts val="0"/>
              </a:spcAft>
              <a:buClr>
                <a:srgbClr val="000000"/>
              </a:buClr>
              <a:buSzPts val="1200"/>
              <a:buFont typeface="Inter"/>
              <a:buNone/>
            </a:pPr>
            <a:r>
              <a:rPr lang="en-US" sz="1200"/>
              <a:t>Quisque volutpat porta nisi</a:t>
            </a:r>
            <a:endParaRPr/>
          </a:p>
          <a:p>
            <a:pPr marL="0" lvl="0" indent="0" algn="l" rtl="0">
              <a:lnSpc>
                <a:spcPct val="100000"/>
              </a:lnSpc>
              <a:spcBef>
                <a:spcPts val="800"/>
              </a:spcBef>
              <a:spcAft>
                <a:spcPts val="0"/>
              </a:spcAft>
              <a:buClr>
                <a:schemeClr val="accent5"/>
              </a:buClr>
              <a:buSzPts val="1200"/>
              <a:buFont typeface="Inter"/>
              <a:buNone/>
            </a:pPr>
            <a:r>
              <a:rPr lang="en-US" b="1">
                <a:solidFill>
                  <a:schemeClr val="accent5"/>
                </a:solidFill>
                <a:latin typeface="Inter"/>
                <a:ea typeface="Inter"/>
                <a:cs typeface="Inter"/>
                <a:sym typeface="Inter"/>
              </a:rPr>
              <a:t>4. Lorem ipsum </a:t>
            </a:r>
            <a:endParaRPr/>
          </a:p>
          <a:p>
            <a:pPr marL="0" lvl="0" indent="177800" algn="l" rtl="0">
              <a:lnSpc>
                <a:spcPct val="100000"/>
              </a:lnSpc>
              <a:spcBef>
                <a:spcPts val="0"/>
              </a:spcBef>
              <a:spcAft>
                <a:spcPts val="0"/>
              </a:spcAft>
              <a:buClr>
                <a:srgbClr val="000000"/>
              </a:buClr>
              <a:buSzPts val="1200"/>
              <a:buFont typeface="Inter"/>
              <a:buNone/>
            </a:pPr>
            <a:r>
              <a:rPr lang="en-US" sz="1200"/>
              <a:t>Quisque volutpat porta nisi</a:t>
            </a:r>
            <a:endParaRPr/>
          </a:p>
          <a:p>
            <a:pPr marL="0" lvl="0" indent="0" algn="l" rtl="0">
              <a:lnSpc>
                <a:spcPct val="100000"/>
              </a:lnSpc>
              <a:spcBef>
                <a:spcPts val="800"/>
              </a:spcBef>
              <a:spcAft>
                <a:spcPts val="0"/>
              </a:spcAft>
              <a:buClr>
                <a:schemeClr val="accent5"/>
              </a:buClr>
              <a:buSzPts val="1200"/>
              <a:buFont typeface="Inter"/>
              <a:buNone/>
            </a:pPr>
            <a:r>
              <a:rPr lang="en-US" b="1">
                <a:solidFill>
                  <a:schemeClr val="accent5"/>
                </a:solidFill>
                <a:latin typeface="Inter"/>
                <a:ea typeface="Inter"/>
                <a:cs typeface="Inter"/>
                <a:sym typeface="Inter"/>
              </a:rPr>
              <a:t>5. Lorem ipsum </a:t>
            </a:r>
            <a:endParaRPr/>
          </a:p>
          <a:p>
            <a:pPr marL="0" lvl="0" indent="177800" algn="l" rtl="0">
              <a:lnSpc>
                <a:spcPct val="100000"/>
              </a:lnSpc>
              <a:spcBef>
                <a:spcPts val="0"/>
              </a:spcBef>
              <a:spcAft>
                <a:spcPts val="0"/>
              </a:spcAft>
              <a:buClr>
                <a:srgbClr val="000000"/>
              </a:buClr>
              <a:buSzPts val="1200"/>
              <a:buFont typeface="Inter"/>
              <a:buNone/>
            </a:pPr>
            <a:r>
              <a:rPr lang="en-US" sz="1200"/>
              <a:t>Quisque volutpat porta nisi</a:t>
            </a:r>
            <a:endParaRPr/>
          </a:p>
        </p:txBody>
      </p:sp>
      <p:sp>
        <p:nvSpPr>
          <p:cNvPr id="1735" name="Google Shape;1735;p31"/>
          <p:cNvSpPr txBox="1">
            <a:spLocks noGrp="1"/>
          </p:cNvSpPr>
          <p:nvPr>
            <p:ph type="body" idx="2"/>
          </p:nvPr>
        </p:nvSpPr>
        <p:spPr>
          <a:xfrm>
            <a:off x="4187952" y="3828870"/>
            <a:ext cx="2898649" cy="1915910"/>
          </a:xfrm>
          <a:prstGeom prst="rect">
            <a:avLst/>
          </a:prstGeom>
          <a:solidFill>
            <a:srgbClr val="FFFFFF"/>
          </a:solidFill>
          <a:ln>
            <a:noFill/>
          </a:ln>
        </p:spPr>
        <p:txBody>
          <a:bodyPr spcFirstLastPara="1" wrap="square" lIns="45675" tIns="45675" rIns="45675" bIns="45675" anchor="ctr" anchorCtr="0">
            <a:normAutofit/>
          </a:bodyPr>
          <a:lstStyle/>
          <a:p>
            <a:pPr marL="0" lvl="0" indent="0" algn="l" rtl="0">
              <a:lnSpc>
                <a:spcPct val="100000"/>
              </a:lnSpc>
              <a:spcBef>
                <a:spcPts val="0"/>
              </a:spcBef>
              <a:spcAft>
                <a:spcPts val="0"/>
              </a:spcAft>
              <a:buClr>
                <a:schemeClr val="accent5"/>
              </a:buClr>
              <a:buSzPts val="1200"/>
              <a:buFont typeface="Inter"/>
              <a:buNone/>
            </a:pPr>
            <a:r>
              <a:rPr lang="en-US" sz="1200" b="1">
                <a:solidFill>
                  <a:schemeClr val="accent5"/>
                </a:solidFill>
                <a:latin typeface="Inter"/>
                <a:ea typeface="Inter"/>
                <a:cs typeface="Inter"/>
                <a:sym typeface="Inter"/>
              </a:rPr>
              <a:t>6. Lorem ipsum </a:t>
            </a:r>
            <a:endParaRPr/>
          </a:p>
          <a:p>
            <a:pPr marL="0" lvl="0" indent="177800" algn="l" rtl="0">
              <a:lnSpc>
                <a:spcPct val="100000"/>
              </a:lnSpc>
              <a:spcBef>
                <a:spcPts val="0"/>
              </a:spcBef>
              <a:spcAft>
                <a:spcPts val="0"/>
              </a:spcAft>
              <a:buClr>
                <a:srgbClr val="000000"/>
              </a:buClr>
              <a:buSzPts val="1200"/>
              <a:buFont typeface="Inter"/>
              <a:buNone/>
            </a:pPr>
            <a:r>
              <a:rPr lang="en-US" sz="1200"/>
              <a:t>Quisque volutpat porta nisi</a:t>
            </a:r>
            <a:endParaRPr/>
          </a:p>
          <a:p>
            <a:pPr marL="0" lvl="0" indent="0" algn="l" rtl="0">
              <a:lnSpc>
                <a:spcPct val="100000"/>
              </a:lnSpc>
              <a:spcBef>
                <a:spcPts val="800"/>
              </a:spcBef>
              <a:spcAft>
                <a:spcPts val="0"/>
              </a:spcAft>
              <a:buClr>
                <a:schemeClr val="accent5"/>
              </a:buClr>
              <a:buSzPts val="1200"/>
              <a:buFont typeface="Inter"/>
              <a:buNone/>
            </a:pPr>
            <a:r>
              <a:rPr lang="en-US" sz="1200" b="1">
                <a:solidFill>
                  <a:schemeClr val="accent5"/>
                </a:solidFill>
                <a:latin typeface="Inter"/>
                <a:ea typeface="Inter"/>
                <a:cs typeface="Inter"/>
                <a:sym typeface="Inter"/>
              </a:rPr>
              <a:t>7. Lorem ipsum </a:t>
            </a:r>
            <a:endParaRPr/>
          </a:p>
          <a:p>
            <a:pPr marL="0" lvl="0" indent="177800" algn="l" rtl="0">
              <a:lnSpc>
                <a:spcPct val="100000"/>
              </a:lnSpc>
              <a:spcBef>
                <a:spcPts val="0"/>
              </a:spcBef>
              <a:spcAft>
                <a:spcPts val="0"/>
              </a:spcAft>
              <a:buClr>
                <a:srgbClr val="000000"/>
              </a:buClr>
              <a:buSzPts val="1200"/>
              <a:buFont typeface="Inter"/>
              <a:buNone/>
            </a:pPr>
            <a:r>
              <a:rPr lang="en-US" sz="1200"/>
              <a:t>Quisque volutpat porta nisi</a:t>
            </a:r>
            <a:endParaRPr/>
          </a:p>
          <a:p>
            <a:pPr marL="0" lvl="0" indent="0" algn="l" rtl="0">
              <a:lnSpc>
                <a:spcPct val="100000"/>
              </a:lnSpc>
              <a:spcBef>
                <a:spcPts val="800"/>
              </a:spcBef>
              <a:spcAft>
                <a:spcPts val="0"/>
              </a:spcAft>
              <a:buClr>
                <a:schemeClr val="accent5"/>
              </a:buClr>
              <a:buSzPts val="1200"/>
              <a:buFont typeface="Inter"/>
              <a:buNone/>
            </a:pPr>
            <a:r>
              <a:rPr lang="en-US" sz="1200" b="1">
                <a:solidFill>
                  <a:schemeClr val="accent5"/>
                </a:solidFill>
                <a:latin typeface="Inter"/>
                <a:ea typeface="Inter"/>
                <a:cs typeface="Inter"/>
                <a:sym typeface="Inter"/>
              </a:rPr>
              <a:t>8. Lorem ipsum </a:t>
            </a:r>
            <a:endParaRPr/>
          </a:p>
          <a:p>
            <a:pPr marL="0" lvl="0" indent="177800" algn="l" rtl="0">
              <a:lnSpc>
                <a:spcPct val="100000"/>
              </a:lnSpc>
              <a:spcBef>
                <a:spcPts val="0"/>
              </a:spcBef>
              <a:spcAft>
                <a:spcPts val="0"/>
              </a:spcAft>
              <a:buClr>
                <a:srgbClr val="000000"/>
              </a:buClr>
              <a:buSzPts val="1200"/>
              <a:buFont typeface="Inter"/>
              <a:buNone/>
            </a:pPr>
            <a:r>
              <a:rPr lang="en-US" sz="1200"/>
              <a:t>Quisque volutpat porta nisi</a:t>
            </a:r>
            <a:endParaRPr/>
          </a:p>
          <a:p>
            <a:pPr marL="0" lvl="0" indent="0" algn="l" rtl="0">
              <a:lnSpc>
                <a:spcPct val="100000"/>
              </a:lnSpc>
              <a:spcBef>
                <a:spcPts val="800"/>
              </a:spcBef>
              <a:spcAft>
                <a:spcPts val="0"/>
              </a:spcAft>
              <a:buClr>
                <a:schemeClr val="accent5"/>
              </a:buClr>
              <a:buSzPts val="1200"/>
              <a:buFont typeface="Inter"/>
              <a:buNone/>
            </a:pPr>
            <a:r>
              <a:rPr lang="en-US" sz="1200" b="1">
                <a:solidFill>
                  <a:schemeClr val="accent5"/>
                </a:solidFill>
                <a:latin typeface="Inter"/>
                <a:ea typeface="Inter"/>
                <a:cs typeface="Inter"/>
                <a:sym typeface="Inter"/>
              </a:rPr>
              <a:t>9. Lorem ipsum </a:t>
            </a:r>
            <a:endParaRPr/>
          </a:p>
          <a:p>
            <a:pPr marL="0" lvl="0" indent="177800" algn="l" rtl="0">
              <a:lnSpc>
                <a:spcPct val="100000"/>
              </a:lnSpc>
              <a:spcBef>
                <a:spcPts val="0"/>
              </a:spcBef>
              <a:spcAft>
                <a:spcPts val="0"/>
              </a:spcAft>
              <a:buClr>
                <a:srgbClr val="000000"/>
              </a:buClr>
              <a:buSzPts val="1200"/>
              <a:buFont typeface="Inter"/>
              <a:buNone/>
            </a:pPr>
            <a:r>
              <a:rPr lang="en-US" sz="1200"/>
              <a:t>Quisque volutpat porta nisi</a:t>
            </a:r>
            <a:endParaRPr/>
          </a:p>
        </p:txBody>
      </p:sp>
      <p:sp>
        <p:nvSpPr>
          <p:cNvPr id="1736" name="Google Shape;1736;p31"/>
          <p:cNvSpPr txBox="1">
            <a:spLocks noGrp="1"/>
          </p:cNvSpPr>
          <p:nvPr>
            <p:ph type="title"/>
          </p:nvPr>
        </p:nvSpPr>
        <p:spPr>
          <a:xfrm>
            <a:off x="987551" y="990159"/>
            <a:ext cx="6099049" cy="991041"/>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5"/>
              </a:buClr>
              <a:buSzPts val="2688"/>
              <a:buFont typeface="Poppins SemiBold"/>
              <a:buNone/>
            </a:pPr>
            <a:r>
              <a:rPr lang="en-US" sz="2688">
                <a:solidFill>
                  <a:schemeClr val="accent5"/>
                </a:solidFill>
              </a:rPr>
              <a:t>Item Description Page</a:t>
            </a:r>
            <a:br>
              <a:rPr lang="en-US" sz="2688">
                <a:solidFill>
                  <a:schemeClr val="accent5"/>
                </a:solidFill>
              </a:rPr>
            </a:br>
            <a:r>
              <a:rPr lang="en-US">
                <a:solidFill>
                  <a:srgbClr val="000000"/>
                </a:solidFill>
                <a:latin typeface="Poppins"/>
                <a:ea typeface="Poppins"/>
                <a:cs typeface="Poppins"/>
                <a:sym typeface="Poppins"/>
              </a:rPr>
              <a:t>Preset for 9 Items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32"/>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742" name="Google Shape;1742;p32"/>
          <p:cNvGrpSpPr/>
          <p:nvPr/>
        </p:nvGrpSpPr>
        <p:grpSpPr>
          <a:xfrm>
            <a:off x="393795" y="1295398"/>
            <a:ext cx="3424007" cy="3315176"/>
            <a:chOff x="0" y="-1"/>
            <a:chExt cx="3424005" cy="3315174"/>
          </a:xfrm>
        </p:grpSpPr>
        <p:sp>
          <p:nvSpPr>
            <p:cNvPr id="1743" name="Google Shape;1743;p32"/>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44" name="Google Shape;1744;p32" descr="image7.jpeg"/>
            <p:cNvPicPr preferRelativeResize="0"/>
            <p:nvPr/>
          </p:nvPicPr>
          <p:blipFill rotWithShape="1">
            <a:blip r:embed="rId3">
              <a:alphaModFix/>
            </a:blip>
            <a:srcRect t="1596" b="1599"/>
            <a:stretch/>
          </p:blipFill>
          <p:spPr>
            <a:xfrm>
              <a:off x="0" y="-1"/>
              <a:ext cx="3424005" cy="3315174"/>
            </a:xfrm>
            <a:prstGeom prst="rect">
              <a:avLst/>
            </a:prstGeom>
            <a:noFill/>
            <a:ln>
              <a:noFill/>
            </a:ln>
          </p:spPr>
        </p:pic>
      </p:grpSp>
      <p:sp>
        <p:nvSpPr>
          <p:cNvPr id="1745" name="Google Shape;1745;p32"/>
          <p:cNvSpPr txBox="1">
            <a:spLocks noGrp="1"/>
          </p:cNvSpPr>
          <p:nvPr>
            <p:ph type="sldNum" idx="12"/>
          </p:nvPr>
        </p:nvSpPr>
        <p:spPr>
          <a:xfrm>
            <a:off x="3804930" y="9705806"/>
            <a:ext cx="261768"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31</a:t>
            </a:fld>
            <a:endParaRPr/>
          </a:p>
        </p:txBody>
      </p:sp>
      <p:grpSp>
        <p:nvGrpSpPr>
          <p:cNvPr id="1746" name="Google Shape;1746;p32"/>
          <p:cNvGrpSpPr/>
          <p:nvPr/>
        </p:nvGrpSpPr>
        <p:grpSpPr>
          <a:xfrm>
            <a:off x="3954600" y="1295400"/>
            <a:ext cx="3424007" cy="3315174"/>
            <a:chOff x="0" y="0"/>
            <a:chExt cx="3424005" cy="3315173"/>
          </a:xfrm>
        </p:grpSpPr>
        <p:sp>
          <p:nvSpPr>
            <p:cNvPr id="1747" name="Google Shape;1747;p32"/>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48" name="Google Shape;1748;p32" descr="image4.jpeg"/>
            <p:cNvPicPr preferRelativeResize="0"/>
            <p:nvPr/>
          </p:nvPicPr>
          <p:blipFill rotWithShape="1">
            <a:blip r:embed="rId4">
              <a:alphaModFix/>
            </a:blip>
            <a:srcRect l="9618" r="9618"/>
            <a:stretch/>
          </p:blipFill>
          <p:spPr>
            <a:xfrm>
              <a:off x="0" y="0"/>
              <a:ext cx="3424004" cy="3315173"/>
            </a:xfrm>
            <a:prstGeom prst="rect">
              <a:avLst/>
            </a:prstGeom>
            <a:noFill/>
            <a:ln>
              <a:noFill/>
            </a:ln>
          </p:spPr>
        </p:pic>
      </p:grpSp>
      <p:grpSp>
        <p:nvGrpSpPr>
          <p:cNvPr id="1749" name="Google Shape;1749;p32"/>
          <p:cNvGrpSpPr/>
          <p:nvPr/>
        </p:nvGrpSpPr>
        <p:grpSpPr>
          <a:xfrm>
            <a:off x="393794" y="5279345"/>
            <a:ext cx="3424008" cy="3315175"/>
            <a:chOff x="-1" y="0"/>
            <a:chExt cx="3424006" cy="3315173"/>
          </a:xfrm>
        </p:grpSpPr>
        <p:sp>
          <p:nvSpPr>
            <p:cNvPr id="1750" name="Google Shape;1750;p32"/>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51" name="Google Shape;1751;p32" descr="image18.jpeg"/>
            <p:cNvPicPr preferRelativeResize="0"/>
            <p:nvPr/>
          </p:nvPicPr>
          <p:blipFill rotWithShape="1">
            <a:blip r:embed="rId5">
              <a:alphaModFix/>
            </a:blip>
            <a:srcRect l="15547" r="15546"/>
            <a:stretch/>
          </p:blipFill>
          <p:spPr>
            <a:xfrm>
              <a:off x="-1" y="0"/>
              <a:ext cx="3424006" cy="3315173"/>
            </a:xfrm>
            <a:prstGeom prst="rect">
              <a:avLst/>
            </a:prstGeom>
            <a:noFill/>
            <a:ln>
              <a:noFill/>
            </a:ln>
          </p:spPr>
        </p:pic>
      </p:grpSp>
      <p:grpSp>
        <p:nvGrpSpPr>
          <p:cNvPr id="1752" name="Google Shape;1752;p32"/>
          <p:cNvGrpSpPr/>
          <p:nvPr/>
        </p:nvGrpSpPr>
        <p:grpSpPr>
          <a:xfrm>
            <a:off x="3954600" y="5279344"/>
            <a:ext cx="3424007" cy="3315176"/>
            <a:chOff x="0" y="-1"/>
            <a:chExt cx="3424005" cy="3315174"/>
          </a:xfrm>
        </p:grpSpPr>
        <p:sp>
          <p:nvSpPr>
            <p:cNvPr id="1753" name="Google Shape;1753;p32"/>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54" name="Google Shape;1754;p32" descr="image17.jpeg"/>
            <p:cNvPicPr preferRelativeResize="0"/>
            <p:nvPr/>
          </p:nvPicPr>
          <p:blipFill rotWithShape="1">
            <a:blip r:embed="rId6">
              <a:alphaModFix/>
            </a:blip>
            <a:srcRect t="15552" b="15552"/>
            <a:stretch/>
          </p:blipFill>
          <p:spPr>
            <a:xfrm>
              <a:off x="0" y="-1"/>
              <a:ext cx="3424005" cy="3315174"/>
            </a:xfrm>
            <a:prstGeom prst="rect">
              <a:avLst/>
            </a:prstGeom>
            <a:noFill/>
            <a:ln>
              <a:noFill/>
            </a:ln>
          </p:spPr>
        </p:pic>
      </p:grpSp>
      <p:sp>
        <p:nvSpPr>
          <p:cNvPr id="1755" name="Google Shape;1755;p32"/>
          <p:cNvSpPr txBox="1"/>
          <p:nvPr/>
        </p:nvSpPr>
        <p:spPr>
          <a:xfrm>
            <a:off x="393800" y="4610575"/>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Inter"/>
              <a:buNone/>
            </a:pPr>
            <a:r>
              <a:rPr lang="en-US" sz="1100" b="1">
                <a:solidFill>
                  <a:schemeClr val="dk1"/>
                </a:solidFill>
                <a:latin typeface="Verdana"/>
                <a:ea typeface="Verdana"/>
                <a:cs typeface="Verdana"/>
                <a:sym typeface="Verdana"/>
              </a:rPr>
              <a:t>Lorem ipsum </a:t>
            </a:r>
            <a:endParaRPr sz="11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1100">
                <a:solidFill>
                  <a:schemeClr val="dk1"/>
                </a:solidFill>
                <a:latin typeface="Verdana"/>
                <a:ea typeface="Verdana"/>
                <a:cs typeface="Verdana"/>
                <a:sym typeface="Verdana"/>
              </a:rPr>
              <a:t>Quisque volutpat porta nisi</a:t>
            </a:r>
            <a:endParaRPr>
              <a:latin typeface="Inter"/>
              <a:ea typeface="Inter"/>
              <a:cs typeface="Inter"/>
              <a:sym typeface="Inter"/>
            </a:endParaRPr>
          </a:p>
        </p:txBody>
      </p:sp>
      <p:sp>
        <p:nvSpPr>
          <p:cNvPr id="1756" name="Google Shape;1756;p32"/>
          <p:cNvSpPr txBox="1"/>
          <p:nvPr/>
        </p:nvSpPr>
        <p:spPr>
          <a:xfrm>
            <a:off x="3954650" y="4610575"/>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chemeClr val="dk1"/>
                </a:solidFill>
                <a:latin typeface="Verdana"/>
                <a:ea typeface="Verdana"/>
                <a:cs typeface="Verdana"/>
                <a:sym typeface="Verdana"/>
              </a:rPr>
              <a:t>Lorem ipsum </a:t>
            </a:r>
            <a:endParaRPr sz="11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1100">
                <a:solidFill>
                  <a:schemeClr val="dk1"/>
                </a:solidFill>
                <a:latin typeface="Verdana"/>
                <a:ea typeface="Verdana"/>
                <a:cs typeface="Verdana"/>
                <a:sym typeface="Verdana"/>
              </a:rPr>
              <a:t>Quisque volutpat porta nisi</a:t>
            </a:r>
            <a:endParaRPr>
              <a:latin typeface="Inter"/>
              <a:ea typeface="Inter"/>
              <a:cs typeface="Inter"/>
              <a:sym typeface="Inter"/>
            </a:endParaRPr>
          </a:p>
        </p:txBody>
      </p:sp>
      <p:sp>
        <p:nvSpPr>
          <p:cNvPr id="1757" name="Google Shape;1757;p32"/>
          <p:cNvSpPr txBox="1"/>
          <p:nvPr/>
        </p:nvSpPr>
        <p:spPr>
          <a:xfrm>
            <a:off x="393850" y="8594525"/>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chemeClr val="dk1"/>
                </a:solidFill>
                <a:latin typeface="Verdana"/>
                <a:ea typeface="Verdana"/>
                <a:cs typeface="Verdana"/>
                <a:sym typeface="Verdana"/>
              </a:rPr>
              <a:t>Lorem ipsum </a:t>
            </a:r>
            <a:endParaRPr sz="11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1100">
                <a:solidFill>
                  <a:schemeClr val="dk1"/>
                </a:solidFill>
                <a:latin typeface="Verdana"/>
                <a:ea typeface="Verdana"/>
                <a:cs typeface="Verdana"/>
                <a:sym typeface="Verdana"/>
              </a:rPr>
              <a:t>Quisque volutpat porta nisi</a:t>
            </a:r>
            <a:endParaRPr>
              <a:latin typeface="Inter"/>
              <a:ea typeface="Inter"/>
              <a:cs typeface="Inter"/>
              <a:sym typeface="Inter"/>
            </a:endParaRPr>
          </a:p>
        </p:txBody>
      </p:sp>
      <p:sp>
        <p:nvSpPr>
          <p:cNvPr id="1758" name="Google Shape;1758;p32"/>
          <p:cNvSpPr txBox="1"/>
          <p:nvPr/>
        </p:nvSpPr>
        <p:spPr>
          <a:xfrm>
            <a:off x="3954650" y="8594525"/>
            <a:ext cx="3423900" cy="523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chemeClr val="dk1"/>
                </a:solidFill>
                <a:latin typeface="Verdana"/>
                <a:ea typeface="Verdana"/>
                <a:cs typeface="Verdana"/>
                <a:sym typeface="Verdana"/>
              </a:rPr>
              <a:t>Lorem ipsum </a:t>
            </a:r>
            <a:endParaRPr sz="11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1100">
                <a:solidFill>
                  <a:schemeClr val="dk1"/>
                </a:solidFill>
                <a:latin typeface="Verdana"/>
                <a:ea typeface="Verdana"/>
                <a:cs typeface="Verdana"/>
                <a:sym typeface="Verdana"/>
              </a:rPr>
              <a:t>Quisque volutpat porta nisi</a:t>
            </a:r>
            <a:endParaRPr>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33"/>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764" name="Google Shape;1764;p33"/>
          <p:cNvGrpSpPr/>
          <p:nvPr/>
        </p:nvGrpSpPr>
        <p:grpSpPr>
          <a:xfrm>
            <a:off x="393795" y="1295398"/>
            <a:ext cx="3424007" cy="3315176"/>
            <a:chOff x="0" y="-1"/>
            <a:chExt cx="3424005" cy="3315174"/>
          </a:xfrm>
        </p:grpSpPr>
        <p:sp>
          <p:nvSpPr>
            <p:cNvPr id="1765" name="Google Shape;1765;p33"/>
            <p:cNvSpPr/>
            <p:nvPr/>
          </p:nvSpPr>
          <p:spPr>
            <a:xfrm>
              <a:off x="0" y="0"/>
              <a:ext cx="3424005" cy="3315173"/>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66" name="Google Shape;1766;p33" descr="image7.jpeg"/>
            <p:cNvPicPr preferRelativeResize="0"/>
            <p:nvPr/>
          </p:nvPicPr>
          <p:blipFill rotWithShape="1">
            <a:blip r:embed="rId3">
              <a:alphaModFix/>
            </a:blip>
            <a:srcRect t="1596" r="4" b="1600"/>
            <a:stretch/>
          </p:blipFill>
          <p:spPr>
            <a:xfrm>
              <a:off x="0" y="-1"/>
              <a:ext cx="3423841" cy="3315098"/>
            </a:xfrm>
            <a:custGeom>
              <a:avLst/>
              <a:gdLst/>
              <a:ahLst/>
              <a:cxnLst/>
              <a:rect l="l" t="t" r="r" b="b"/>
              <a:pathLst>
                <a:path w="21600" h="21600" extrusionOk="0">
                  <a:moveTo>
                    <a:pt x="10801" y="0"/>
                  </a:moveTo>
                  <a:cubicBezTo>
                    <a:pt x="4836" y="0"/>
                    <a:pt x="0" y="4836"/>
                    <a:pt x="0" y="10801"/>
                  </a:cubicBezTo>
                  <a:cubicBezTo>
                    <a:pt x="0" y="16766"/>
                    <a:pt x="4836" y="21600"/>
                    <a:pt x="10801" y="21600"/>
                  </a:cubicBezTo>
                  <a:cubicBezTo>
                    <a:pt x="16766" y="21600"/>
                    <a:pt x="21600" y="16766"/>
                    <a:pt x="21600" y="10801"/>
                  </a:cubicBezTo>
                  <a:cubicBezTo>
                    <a:pt x="21600" y="4836"/>
                    <a:pt x="16766" y="0"/>
                    <a:pt x="10801" y="0"/>
                  </a:cubicBezTo>
                  <a:close/>
                </a:path>
              </a:pathLst>
            </a:custGeom>
            <a:noFill/>
            <a:ln>
              <a:noFill/>
            </a:ln>
          </p:spPr>
        </p:pic>
      </p:grpSp>
      <p:sp>
        <p:nvSpPr>
          <p:cNvPr id="1767" name="Google Shape;1767;p33"/>
          <p:cNvSpPr txBox="1">
            <a:spLocks noGrp="1"/>
          </p:cNvSpPr>
          <p:nvPr>
            <p:ph type="sldNum" idx="12"/>
          </p:nvPr>
        </p:nvSpPr>
        <p:spPr>
          <a:xfrm>
            <a:off x="3800961" y="9705806"/>
            <a:ext cx="265737"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32</a:t>
            </a:fld>
            <a:endParaRPr/>
          </a:p>
        </p:txBody>
      </p:sp>
      <p:grpSp>
        <p:nvGrpSpPr>
          <p:cNvPr id="1768" name="Google Shape;1768;p33"/>
          <p:cNvGrpSpPr/>
          <p:nvPr/>
        </p:nvGrpSpPr>
        <p:grpSpPr>
          <a:xfrm>
            <a:off x="3954600" y="1295400"/>
            <a:ext cx="3424007" cy="3315174"/>
            <a:chOff x="0" y="0"/>
            <a:chExt cx="3424005" cy="3315173"/>
          </a:xfrm>
        </p:grpSpPr>
        <p:sp>
          <p:nvSpPr>
            <p:cNvPr id="1769" name="Google Shape;1769;p33"/>
            <p:cNvSpPr/>
            <p:nvPr/>
          </p:nvSpPr>
          <p:spPr>
            <a:xfrm>
              <a:off x="0" y="0"/>
              <a:ext cx="3424005" cy="3315173"/>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70" name="Google Shape;1770;p33" descr="image4.jpeg"/>
            <p:cNvPicPr preferRelativeResize="0"/>
            <p:nvPr/>
          </p:nvPicPr>
          <p:blipFill rotWithShape="1">
            <a:blip r:embed="rId4">
              <a:alphaModFix/>
            </a:blip>
            <a:srcRect l="9618" r="9621" b="2"/>
            <a:stretch/>
          </p:blipFill>
          <p:spPr>
            <a:xfrm>
              <a:off x="0" y="0"/>
              <a:ext cx="3423841" cy="3315097"/>
            </a:xfrm>
            <a:custGeom>
              <a:avLst/>
              <a:gdLst/>
              <a:ahLst/>
              <a:cxnLst/>
              <a:rect l="l" t="t" r="r" b="b"/>
              <a:pathLst>
                <a:path w="21600" h="21600" extrusionOk="0">
                  <a:moveTo>
                    <a:pt x="10801" y="0"/>
                  </a:moveTo>
                  <a:cubicBezTo>
                    <a:pt x="4836" y="0"/>
                    <a:pt x="0" y="4836"/>
                    <a:pt x="0" y="10801"/>
                  </a:cubicBezTo>
                  <a:cubicBezTo>
                    <a:pt x="0" y="16766"/>
                    <a:pt x="4836" y="21600"/>
                    <a:pt x="10801" y="21600"/>
                  </a:cubicBezTo>
                  <a:cubicBezTo>
                    <a:pt x="16766" y="21600"/>
                    <a:pt x="21600" y="16766"/>
                    <a:pt x="21600" y="10801"/>
                  </a:cubicBezTo>
                  <a:cubicBezTo>
                    <a:pt x="21600" y="4836"/>
                    <a:pt x="16766" y="0"/>
                    <a:pt x="10801" y="0"/>
                  </a:cubicBezTo>
                  <a:close/>
                </a:path>
              </a:pathLst>
            </a:custGeom>
            <a:noFill/>
            <a:ln>
              <a:noFill/>
            </a:ln>
          </p:spPr>
        </p:pic>
      </p:grpSp>
      <p:grpSp>
        <p:nvGrpSpPr>
          <p:cNvPr id="1771" name="Google Shape;1771;p33"/>
          <p:cNvGrpSpPr/>
          <p:nvPr/>
        </p:nvGrpSpPr>
        <p:grpSpPr>
          <a:xfrm>
            <a:off x="393794" y="5279345"/>
            <a:ext cx="3424008" cy="3315175"/>
            <a:chOff x="-1" y="0"/>
            <a:chExt cx="3424006" cy="3315173"/>
          </a:xfrm>
        </p:grpSpPr>
        <p:sp>
          <p:nvSpPr>
            <p:cNvPr id="1772" name="Google Shape;1772;p33"/>
            <p:cNvSpPr/>
            <p:nvPr/>
          </p:nvSpPr>
          <p:spPr>
            <a:xfrm>
              <a:off x="0" y="0"/>
              <a:ext cx="3424005" cy="3315173"/>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73" name="Google Shape;1773;p33" descr="image18.jpeg"/>
            <p:cNvPicPr preferRelativeResize="0"/>
            <p:nvPr/>
          </p:nvPicPr>
          <p:blipFill rotWithShape="1">
            <a:blip r:embed="rId5">
              <a:alphaModFix/>
            </a:blip>
            <a:srcRect l="15547" r="15550" b="2"/>
            <a:stretch/>
          </p:blipFill>
          <p:spPr>
            <a:xfrm>
              <a:off x="-1" y="0"/>
              <a:ext cx="3423842" cy="3315097"/>
            </a:xfrm>
            <a:custGeom>
              <a:avLst/>
              <a:gdLst/>
              <a:ahLst/>
              <a:cxnLst/>
              <a:rect l="l" t="t" r="r" b="b"/>
              <a:pathLst>
                <a:path w="21600" h="21600" extrusionOk="0">
                  <a:moveTo>
                    <a:pt x="10801" y="0"/>
                  </a:moveTo>
                  <a:cubicBezTo>
                    <a:pt x="4836" y="0"/>
                    <a:pt x="0" y="4836"/>
                    <a:pt x="0" y="10801"/>
                  </a:cubicBezTo>
                  <a:cubicBezTo>
                    <a:pt x="0" y="16766"/>
                    <a:pt x="4836" y="21600"/>
                    <a:pt x="10801" y="21600"/>
                  </a:cubicBezTo>
                  <a:cubicBezTo>
                    <a:pt x="16766" y="21600"/>
                    <a:pt x="21600" y="16766"/>
                    <a:pt x="21600" y="10801"/>
                  </a:cubicBezTo>
                  <a:cubicBezTo>
                    <a:pt x="21600" y="4836"/>
                    <a:pt x="16766" y="0"/>
                    <a:pt x="10801" y="0"/>
                  </a:cubicBezTo>
                  <a:close/>
                </a:path>
              </a:pathLst>
            </a:custGeom>
            <a:noFill/>
            <a:ln>
              <a:noFill/>
            </a:ln>
          </p:spPr>
        </p:pic>
      </p:grpSp>
      <p:grpSp>
        <p:nvGrpSpPr>
          <p:cNvPr id="1774" name="Google Shape;1774;p33"/>
          <p:cNvGrpSpPr/>
          <p:nvPr/>
        </p:nvGrpSpPr>
        <p:grpSpPr>
          <a:xfrm>
            <a:off x="3954600" y="5279344"/>
            <a:ext cx="3424007" cy="3315176"/>
            <a:chOff x="0" y="-1"/>
            <a:chExt cx="3424005" cy="3315174"/>
          </a:xfrm>
        </p:grpSpPr>
        <p:sp>
          <p:nvSpPr>
            <p:cNvPr id="1775" name="Google Shape;1775;p33"/>
            <p:cNvSpPr/>
            <p:nvPr/>
          </p:nvSpPr>
          <p:spPr>
            <a:xfrm>
              <a:off x="0" y="0"/>
              <a:ext cx="3424005" cy="3315173"/>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76" name="Google Shape;1776;p33" descr="image17.jpeg"/>
            <p:cNvPicPr preferRelativeResize="0"/>
            <p:nvPr/>
          </p:nvPicPr>
          <p:blipFill rotWithShape="1">
            <a:blip r:embed="rId6">
              <a:alphaModFix/>
            </a:blip>
            <a:srcRect t="15552" r="4" b="15552"/>
            <a:stretch/>
          </p:blipFill>
          <p:spPr>
            <a:xfrm>
              <a:off x="0" y="-1"/>
              <a:ext cx="3423841" cy="3315098"/>
            </a:xfrm>
            <a:custGeom>
              <a:avLst/>
              <a:gdLst/>
              <a:ahLst/>
              <a:cxnLst/>
              <a:rect l="l" t="t" r="r" b="b"/>
              <a:pathLst>
                <a:path w="21600" h="21600" extrusionOk="0">
                  <a:moveTo>
                    <a:pt x="10801" y="0"/>
                  </a:moveTo>
                  <a:cubicBezTo>
                    <a:pt x="4836" y="0"/>
                    <a:pt x="0" y="4836"/>
                    <a:pt x="0" y="10801"/>
                  </a:cubicBezTo>
                  <a:cubicBezTo>
                    <a:pt x="0" y="16766"/>
                    <a:pt x="4836" y="21600"/>
                    <a:pt x="10801" y="21600"/>
                  </a:cubicBezTo>
                  <a:cubicBezTo>
                    <a:pt x="16766" y="21600"/>
                    <a:pt x="21600" y="16766"/>
                    <a:pt x="21600" y="10801"/>
                  </a:cubicBezTo>
                  <a:cubicBezTo>
                    <a:pt x="21600" y="4836"/>
                    <a:pt x="16766" y="0"/>
                    <a:pt x="10801" y="0"/>
                  </a:cubicBezTo>
                  <a:close/>
                </a:path>
              </a:pathLst>
            </a:custGeom>
            <a:noFill/>
            <a:ln>
              <a:noFill/>
            </a:ln>
          </p:spPr>
        </p:pic>
      </p:grpSp>
      <p:sp>
        <p:nvSpPr>
          <p:cNvPr id="1777" name="Google Shape;1777;p33"/>
          <p:cNvSpPr txBox="1"/>
          <p:nvPr/>
        </p:nvSpPr>
        <p:spPr>
          <a:xfrm>
            <a:off x="393800" y="4610575"/>
            <a:ext cx="3423900" cy="4617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
        <p:nvSpPr>
          <p:cNvPr id="1778" name="Google Shape;1778;p33"/>
          <p:cNvSpPr txBox="1"/>
          <p:nvPr/>
        </p:nvSpPr>
        <p:spPr>
          <a:xfrm>
            <a:off x="3894000" y="4610563"/>
            <a:ext cx="3423900" cy="4617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
        <p:nvSpPr>
          <p:cNvPr id="1779" name="Google Shape;1779;p33"/>
          <p:cNvSpPr txBox="1"/>
          <p:nvPr/>
        </p:nvSpPr>
        <p:spPr>
          <a:xfrm>
            <a:off x="3894000" y="8594513"/>
            <a:ext cx="3423900" cy="4617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
        <p:nvSpPr>
          <p:cNvPr id="1780" name="Google Shape;1780;p33"/>
          <p:cNvSpPr txBox="1"/>
          <p:nvPr/>
        </p:nvSpPr>
        <p:spPr>
          <a:xfrm>
            <a:off x="393850" y="8594513"/>
            <a:ext cx="3423900" cy="4617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34"/>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1786" name="Google Shape;1786;p34"/>
          <p:cNvSpPr/>
          <p:nvPr/>
        </p:nvSpPr>
        <p:spPr>
          <a:xfrm>
            <a:off x="5029200" y="0"/>
            <a:ext cx="2743200" cy="10058400"/>
          </a:xfrm>
          <a:prstGeom prst="rect">
            <a:avLst/>
          </a:prstGeom>
          <a:solidFill>
            <a:srgbClr val="F4E9E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787" name="Google Shape;1787;p34"/>
          <p:cNvGrpSpPr/>
          <p:nvPr/>
        </p:nvGrpSpPr>
        <p:grpSpPr>
          <a:xfrm>
            <a:off x="393795" y="1600198"/>
            <a:ext cx="3424007" cy="3315176"/>
            <a:chOff x="0" y="-1"/>
            <a:chExt cx="3424005" cy="3315174"/>
          </a:xfrm>
        </p:grpSpPr>
        <p:sp>
          <p:nvSpPr>
            <p:cNvPr id="1788" name="Google Shape;1788;p34"/>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9" name="Google Shape;1789;p34" descr="image7.jpeg"/>
            <p:cNvPicPr preferRelativeResize="0"/>
            <p:nvPr/>
          </p:nvPicPr>
          <p:blipFill rotWithShape="1">
            <a:blip r:embed="rId3">
              <a:alphaModFix/>
            </a:blip>
            <a:srcRect t="1596" b="1599"/>
            <a:stretch/>
          </p:blipFill>
          <p:spPr>
            <a:xfrm>
              <a:off x="0" y="-1"/>
              <a:ext cx="3424005" cy="3315174"/>
            </a:xfrm>
            <a:prstGeom prst="rect">
              <a:avLst/>
            </a:prstGeom>
            <a:noFill/>
            <a:ln>
              <a:noFill/>
            </a:ln>
          </p:spPr>
        </p:pic>
      </p:grpSp>
      <p:sp>
        <p:nvSpPr>
          <p:cNvPr id="1790" name="Google Shape;1790;p34"/>
          <p:cNvSpPr txBox="1">
            <a:spLocks noGrp="1"/>
          </p:cNvSpPr>
          <p:nvPr>
            <p:ph type="sldNum" idx="12"/>
          </p:nvPr>
        </p:nvSpPr>
        <p:spPr>
          <a:xfrm>
            <a:off x="3839514" y="9705806"/>
            <a:ext cx="266459"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33</a:t>
            </a:fld>
            <a:endParaRPr/>
          </a:p>
        </p:txBody>
      </p:sp>
      <p:grpSp>
        <p:nvGrpSpPr>
          <p:cNvPr id="1791" name="Google Shape;1791;p34"/>
          <p:cNvGrpSpPr/>
          <p:nvPr/>
        </p:nvGrpSpPr>
        <p:grpSpPr>
          <a:xfrm>
            <a:off x="3954600" y="1600200"/>
            <a:ext cx="3424007" cy="3315174"/>
            <a:chOff x="0" y="0"/>
            <a:chExt cx="3424005" cy="3315173"/>
          </a:xfrm>
        </p:grpSpPr>
        <p:sp>
          <p:nvSpPr>
            <p:cNvPr id="1792" name="Google Shape;1792;p34"/>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93" name="Google Shape;1793;p34" descr="image4.jpeg"/>
            <p:cNvPicPr preferRelativeResize="0"/>
            <p:nvPr/>
          </p:nvPicPr>
          <p:blipFill rotWithShape="1">
            <a:blip r:embed="rId4">
              <a:alphaModFix/>
            </a:blip>
            <a:srcRect l="9618" r="9618"/>
            <a:stretch/>
          </p:blipFill>
          <p:spPr>
            <a:xfrm>
              <a:off x="0" y="0"/>
              <a:ext cx="3424004" cy="3315173"/>
            </a:xfrm>
            <a:prstGeom prst="rect">
              <a:avLst/>
            </a:prstGeom>
            <a:noFill/>
            <a:ln>
              <a:noFill/>
            </a:ln>
          </p:spPr>
        </p:pic>
      </p:grpSp>
      <p:grpSp>
        <p:nvGrpSpPr>
          <p:cNvPr id="1794" name="Google Shape;1794;p34"/>
          <p:cNvGrpSpPr/>
          <p:nvPr/>
        </p:nvGrpSpPr>
        <p:grpSpPr>
          <a:xfrm>
            <a:off x="393794" y="5584145"/>
            <a:ext cx="3424008" cy="3315175"/>
            <a:chOff x="-1" y="0"/>
            <a:chExt cx="3424006" cy="3315173"/>
          </a:xfrm>
        </p:grpSpPr>
        <p:sp>
          <p:nvSpPr>
            <p:cNvPr id="1795" name="Google Shape;1795;p34"/>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96" name="Google Shape;1796;p34" descr="image18.jpeg"/>
            <p:cNvPicPr preferRelativeResize="0"/>
            <p:nvPr/>
          </p:nvPicPr>
          <p:blipFill rotWithShape="1">
            <a:blip r:embed="rId5">
              <a:alphaModFix/>
            </a:blip>
            <a:srcRect l="15547" r="15546"/>
            <a:stretch/>
          </p:blipFill>
          <p:spPr>
            <a:xfrm>
              <a:off x="-1" y="0"/>
              <a:ext cx="3424006" cy="3315173"/>
            </a:xfrm>
            <a:prstGeom prst="rect">
              <a:avLst/>
            </a:prstGeom>
            <a:noFill/>
            <a:ln>
              <a:noFill/>
            </a:ln>
          </p:spPr>
        </p:pic>
      </p:grpSp>
      <p:grpSp>
        <p:nvGrpSpPr>
          <p:cNvPr id="1797" name="Google Shape;1797;p34"/>
          <p:cNvGrpSpPr/>
          <p:nvPr/>
        </p:nvGrpSpPr>
        <p:grpSpPr>
          <a:xfrm>
            <a:off x="3954600" y="5584144"/>
            <a:ext cx="3424007" cy="3315176"/>
            <a:chOff x="0" y="-1"/>
            <a:chExt cx="3424005" cy="3315174"/>
          </a:xfrm>
        </p:grpSpPr>
        <p:sp>
          <p:nvSpPr>
            <p:cNvPr id="1798" name="Google Shape;1798;p34"/>
            <p:cNvSpPr/>
            <p:nvPr/>
          </p:nvSpPr>
          <p:spPr>
            <a:xfrm>
              <a:off x="0" y="0"/>
              <a:ext cx="3424005" cy="3315173"/>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99" name="Google Shape;1799;p34" descr="image17.jpeg"/>
            <p:cNvPicPr preferRelativeResize="0"/>
            <p:nvPr/>
          </p:nvPicPr>
          <p:blipFill rotWithShape="1">
            <a:blip r:embed="rId6">
              <a:alphaModFix/>
            </a:blip>
            <a:srcRect t="15552" b="15552"/>
            <a:stretch/>
          </p:blipFill>
          <p:spPr>
            <a:xfrm>
              <a:off x="0" y="-1"/>
              <a:ext cx="3424005" cy="3315174"/>
            </a:xfrm>
            <a:prstGeom prst="rect">
              <a:avLst/>
            </a:prstGeom>
            <a:noFill/>
            <a:ln>
              <a:noFill/>
            </a:ln>
          </p:spPr>
        </p:pic>
      </p:grpSp>
      <p:sp>
        <p:nvSpPr>
          <p:cNvPr id="1800" name="Google Shape;1800;p34"/>
          <p:cNvSpPr txBox="1">
            <a:spLocks noGrp="1"/>
          </p:cNvSpPr>
          <p:nvPr>
            <p:ph type="title"/>
          </p:nvPr>
        </p:nvSpPr>
        <p:spPr>
          <a:xfrm>
            <a:off x="393700" y="976312"/>
            <a:ext cx="5791200" cy="547688"/>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rgbClr val="000000"/>
              </a:buClr>
              <a:buSzPts val="3072"/>
              <a:buFont typeface="Poppins SemiBold"/>
              <a:buNone/>
            </a:pPr>
            <a:r>
              <a:rPr lang="en-US" sz="3072"/>
              <a:t>Title or Headline</a:t>
            </a:r>
            <a:endParaRPr/>
          </a:p>
        </p:txBody>
      </p:sp>
      <p:sp>
        <p:nvSpPr>
          <p:cNvPr id="1801" name="Google Shape;1801;p34"/>
          <p:cNvSpPr txBox="1"/>
          <p:nvPr/>
        </p:nvSpPr>
        <p:spPr>
          <a:xfrm>
            <a:off x="393850" y="4915363"/>
            <a:ext cx="3423900" cy="4617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
        <p:nvSpPr>
          <p:cNvPr id="1802" name="Google Shape;1802;p34"/>
          <p:cNvSpPr txBox="1"/>
          <p:nvPr/>
        </p:nvSpPr>
        <p:spPr>
          <a:xfrm>
            <a:off x="3954650" y="4915363"/>
            <a:ext cx="3423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
        <p:nvSpPr>
          <p:cNvPr id="1803" name="Google Shape;1803;p34"/>
          <p:cNvSpPr txBox="1"/>
          <p:nvPr/>
        </p:nvSpPr>
        <p:spPr>
          <a:xfrm>
            <a:off x="3954650" y="8899313"/>
            <a:ext cx="3423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
        <p:nvSpPr>
          <p:cNvPr id="1804" name="Google Shape;1804;p34"/>
          <p:cNvSpPr txBox="1"/>
          <p:nvPr/>
        </p:nvSpPr>
        <p:spPr>
          <a:xfrm>
            <a:off x="393850" y="8899313"/>
            <a:ext cx="3423900" cy="4617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35"/>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sp>
        <p:nvSpPr>
          <p:cNvPr id="1810" name="Google Shape;1810;p35"/>
          <p:cNvSpPr/>
          <p:nvPr/>
        </p:nvSpPr>
        <p:spPr>
          <a:xfrm>
            <a:off x="0" y="0"/>
            <a:ext cx="2743200" cy="10058400"/>
          </a:xfrm>
          <a:prstGeom prst="rect">
            <a:avLst/>
          </a:prstGeom>
          <a:solidFill>
            <a:srgbClr val="F4E9E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811" name="Google Shape;1811;p35"/>
          <p:cNvGrpSpPr/>
          <p:nvPr/>
        </p:nvGrpSpPr>
        <p:grpSpPr>
          <a:xfrm>
            <a:off x="393795" y="1600198"/>
            <a:ext cx="3424007" cy="3315176"/>
            <a:chOff x="0" y="-1"/>
            <a:chExt cx="3424005" cy="3315174"/>
          </a:xfrm>
        </p:grpSpPr>
        <p:sp>
          <p:nvSpPr>
            <p:cNvPr id="1812" name="Google Shape;1812;p35"/>
            <p:cNvSpPr/>
            <p:nvPr/>
          </p:nvSpPr>
          <p:spPr>
            <a:xfrm>
              <a:off x="0" y="0"/>
              <a:ext cx="3424005" cy="3315173"/>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13" name="Google Shape;1813;p35" descr="image7.jpeg"/>
            <p:cNvPicPr preferRelativeResize="0"/>
            <p:nvPr/>
          </p:nvPicPr>
          <p:blipFill rotWithShape="1">
            <a:blip r:embed="rId3">
              <a:alphaModFix/>
            </a:blip>
            <a:srcRect t="1596" r="4" b="1600"/>
            <a:stretch/>
          </p:blipFill>
          <p:spPr>
            <a:xfrm>
              <a:off x="0" y="-1"/>
              <a:ext cx="3423841" cy="3315098"/>
            </a:xfrm>
            <a:custGeom>
              <a:avLst/>
              <a:gdLst/>
              <a:ahLst/>
              <a:cxnLst/>
              <a:rect l="l" t="t" r="r" b="b"/>
              <a:pathLst>
                <a:path w="21600" h="21600" extrusionOk="0">
                  <a:moveTo>
                    <a:pt x="10801" y="0"/>
                  </a:moveTo>
                  <a:cubicBezTo>
                    <a:pt x="4836" y="0"/>
                    <a:pt x="0" y="4836"/>
                    <a:pt x="0" y="10801"/>
                  </a:cubicBezTo>
                  <a:cubicBezTo>
                    <a:pt x="0" y="16766"/>
                    <a:pt x="4836" y="21600"/>
                    <a:pt x="10801" y="21600"/>
                  </a:cubicBezTo>
                  <a:cubicBezTo>
                    <a:pt x="16766" y="21600"/>
                    <a:pt x="21600" y="16766"/>
                    <a:pt x="21600" y="10801"/>
                  </a:cubicBezTo>
                  <a:cubicBezTo>
                    <a:pt x="21600" y="4836"/>
                    <a:pt x="16766" y="0"/>
                    <a:pt x="10801" y="0"/>
                  </a:cubicBezTo>
                  <a:close/>
                </a:path>
              </a:pathLst>
            </a:custGeom>
            <a:noFill/>
            <a:ln>
              <a:noFill/>
            </a:ln>
          </p:spPr>
        </p:pic>
      </p:grpSp>
      <p:sp>
        <p:nvSpPr>
          <p:cNvPr id="1814" name="Google Shape;1814;p35"/>
          <p:cNvSpPr txBox="1">
            <a:spLocks noGrp="1"/>
          </p:cNvSpPr>
          <p:nvPr>
            <p:ph type="sldNum" idx="12"/>
          </p:nvPr>
        </p:nvSpPr>
        <p:spPr>
          <a:xfrm>
            <a:off x="3804569" y="9705806"/>
            <a:ext cx="262129"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34</a:t>
            </a:fld>
            <a:endParaRPr/>
          </a:p>
        </p:txBody>
      </p:sp>
      <p:grpSp>
        <p:nvGrpSpPr>
          <p:cNvPr id="1815" name="Google Shape;1815;p35"/>
          <p:cNvGrpSpPr/>
          <p:nvPr/>
        </p:nvGrpSpPr>
        <p:grpSpPr>
          <a:xfrm>
            <a:off x="3954600" y="1600200"/>
            <a:ext cx="3424007" cy="3315174"/>
            <a:chOff x="0" y="0"/>
            <a:chExt cx="3424005" cy="3315173"/>
          </a:xfrm>
        </p:grpSpPr>
        <p:sp>
          <p:nvSpPr>
            <p:cNvPr id="1816" name="Google Shape;1816;p35"/>
            <p:cNvSpPr/>
            <p:nvPr/>
          </p:nvSpPr>
          <p:spPr>
            <a:xfrm>
              <a:off x="0" y="0"/>
              <a:ext cx="3424005" cy="3315173"/>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17" name="Google Shape;1817;p35" descr="image4.jpeg"/>
            <p:cNvPicPr preferRelativeResize="0"/>
            <p:nvPr/>
          </p:nvPicPr>
          <p:blipFill rotWithShape="1">
            <a:blip r:embed="rId4">
              <a:alphaModFix/>
            </a:blip>
            <a:srcRect l="9618" r="9621" b="2"/>
            <a:stretch/>
          </p:blipFill>
          <p:spPr>
            <a:xfrm>
              <a:off x="0" y="0"/>
              <a:ext cx="3423841" cy="3315097"/>
            </a:xfrm>
            <a:custGeom>
              <a:avLst/>
              <a:gdLst/>
              <a:ahLst/>
              <a:cxnLst/>
              <a:rect l="l" t="t" r="r" b="b"/>
              <a:pathLst>
                <a:path w="21600" h="21600" extrusionOk="0">
                  <a:moveTo>
                    <a:pt x="10801" y="0"/>
                  </a:moveTo>
                  <a:cubicBezTo>
                    <a:pt x="4836" y="0"/>
                    <a:pt x="0" y="4836"/>
                    <a:pt x="0" y="10801"/>
                  </a:cubicBezTo>
                  <a:cubicBezTo>
                    <a:pt x="0" y="16766"/>
                    <a:pt x="4836" y="21600"/>
                    <a:pt x="10801" y="21600"/>
                  </a:cubicBezTo>
                  <a:cubicBezTo>
                    <a:pt x="16766" y="21600"/>
                    <a:pt x="21600" y="16766"/>
                    <a:pt x="21600" y="10801"/>
                  </a:cubicBezTo>
                  <a:cubicBezTo>
                    <a:pt x="21600" y="4836"/>
                    <a:pt x="16766" y="0"/>
                    <a:pt x="10801" y="0"/>
                  </a:cubicBezTo>
                  <a:close/>
                </a:path>
              </a:pathLst>
            </a:custGeom>
            <a:noFill/>
            <a:ln>
              <a:noFill/>
            </a:ln>
          </p:spPr>
        </p:pic>
      </p:grpSp>
      <p:grpSp>
        <p:nvGrpSpPr>
          <p:cNvPr id="1818" name="Google Shape;1818;p35"/>
          <p:cNvGrpSpPr/>
          <p:nvPr/>
        </p:nvGrpSpPr>
        <p:grpSpPr>
          <a:xfrm>
            <a:off x="393794" y="5584145"/>
            <a:ext cx="3424008" cy="3315175"/>
            <a:chOff x="-1" y="0"/>
            <a:chExt cx="3424006" cy="3315173"/>
          </a:xfrm>
        </p:grpSpPr>
        <p:sp>
          <p:nvSpPr>
            <p:cNvPr id="1819" name="Google Shape;1819;p35"/>
            <p:cNvSpPr/>
            <p:nvPr/>
          </p:nvSpPr>
          <p:spPr>
            <a:xfrm>
              <a:off x="0" y="0"/>
              <a:ext cx="3424005" cy="3315173"/>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20" name="Google Shape;1820;p35" descr="image18.jpeg"/>
            <p:cNvPicPr preferRelativeResize="0"/>
            <p:nvPr/>
          </p:nvPicPr>
          <p:blipFill rotWithShape="1">
            <a:blip r:embed="rId5">
              <a:alphaModFix/>
            </a:blip>
            <a:srcRect l="15547" r="15550" b="2"/>
            <a:stretch/>
          </p:blipFill>
          <p:spPr>
            <a:xfrm>
              <a:off x="-1" y="0"/>
              <a:ext cx="3423842" cy="3315097"/>
            </a:xfrm>
            <a:custGeom>
              <a:avLst/>
              <a:gdLst/>
              <a:ahLst/>
              <a:cxnLst/>
              <a:rect l="l" t="t" r="r" b="b"/>
              <a:pathLst>
                <a:path w="21600" h="21600" extrusionOk="0">
                  <a:moveTo>
                    <a:pt x="10801" y="0"/>
                  </a:moveTo>
                  <a:cubicBezTo>
                    <a:pt x="4836" y="0"/>
                    <a:pt x="0" y="4836"/>
                    <a:pt x="0" y="10801"/>
                  </a:cubicBezTo>
                  <a:cubicBezTo>
                    <a:pt x="0" y="16766"/>
                    <a:pt x="4836" y="21600"/>
                    <a:pt x="10801" y="21600"/>
                  </a:cubicBezTo>
                  <a:cubicBezTo>
                    <a:pt x="16766" y="21600"/>
                    <a:pt x="21600" y="16766"/>
                    <a:pt x="21600" y="10801"/>
                  </a:cubicBezTo>
                  <a:cubicBezTo>
                    <a:pt x="21600" y="4836"/>
                    <a:pt x="16766" y="0"/>
                    <a:pt x="10801" y="0"/>
                  </a:cubicBezTo>
                  <a:close/>
                </a:path>
              </a:pathLst>
            </a:custGeom>
            <a:noFill/>
            <a:ln>
              <a:noFill/>
            </a:ln>
          </p:spPr>
        </p:pic>
      </p:grpSp>
      <p:grpSp>
        <p:nvGrpSpPr>
          <p:cNvPr id="1821" name="Google Shape;1821;p35"/>
          <p:cNvGrpSpPr/>
          <p:nvPr/>
        </p:nvGrpSpPr>
        <p:grpSpPr>
          <a:xfrm>
            <a:off x="3954600" y="5584144"/>
            <a:ext cx="3424007" cy="3315176"/>
            <a:chOff x="0" y="-1"/>
            <a:chExt cx="3424005" cy="3315174"/>
          </a:xfrm>
        </p:grpSpPr>
        <p:sp>
          <p:nvSpPr>
            <p:cNvPr id="1822" name="Google Shape;1822;p35"/>
            <p:cNvSpPr/>
            <p:nvPr/>
          </p:nvSpPr>
          <p:spPr>
            <a:xfrm>
              <a:off x="0" y="0"/>
              <a:ext cx="3424005" cy="3315173"/>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23" name="Google Shape;1823;p35" descr="image17.jpeg"/>
            <p:cNvPicPr preferRelativeResize="0"/>
            <p:nvPr/>
          </p:nvPicPr>
          <p:blipFill rotWithShape="1">
            <a:blip r:embed="rId6">
              <a:alphaModFix/>
            </a:blip>
            <a:srcRect t="15552" r="4" b="15552"/>
            <a:stretch/>
          </p:blipFill>
          <p:spPr>
            <a:xfrm>
              <a:off x="0" y="-1"/>
              <a:ext cx="3423841" cy="3315098"/>
            </a:xfrm>
            <a:custGeom>
              <a:avLst/>
              <a:gdLst/>
              <a:ahLst/>
              <a:cxnLst/>
              <a:rect l="l" t="t" r="r" b="b"/>
              <a:pathLst>
                <a:path w="21600" h="21600" extrusionOk="0">
                  <a:moveTo>
                    <a:pt x="10801" y="0"/>
                  </a:moveTo>
                  <a:cubicBezTo>
                    <a:pt x="4836" y="0"/>
                    <a:pt x="0" y="4836"/>
                    <a:pt x="0" y="10801"/>
                  </a:cubicBezTo>
                  <a:cubicBezTo>
                    <a:pt x="0" y="16766"/>
                    <a:pt x="4836" y="21600"/>
                    <a:pt x="10801" y="21600"/>
                  </a:cubicBezTo>
                  <a:cubicBezTo>
                    <a:pt x="16766" y="21600"/>
                    <a:pt x="21600" y="16766"/>
                    <a:pt x="21600" y="10801"/>
                  </a:cubicBezTo>
                  <a:cubicBezTo>
                    <a:pt x="21600" y="4836"/>
                    <a:pt x="16766" y="0"/>
                    <a:pt x="10801" y="0"/>
                  </a:cubicBezTo>
                  <a:close/>
                </a:path>
              </a:pathLst>
            </a:custGeom>
            <a:noFill/>
            <a:ln>
              <a:noFill/>
            </a:ln>
          </p:spPr>
        </p:pic>
      </p:grpSp>
      <p:sp>
        <p:nvSpPr>
          <p:cNvPr id="1824" name="Google Shape;1824;p35"/>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rgbClr val="000000"/>
              </a:buClr>
              <a:buSzPts val="2976"/>
              <a:buFont typeface="Poppins SemiBold"/>
              <a:buNone/>
            </a:pPr>
            <a:r>
              <a:rPr lang="en-US" sz="2976" b="1">
                <a:latin typeface="Verdana"/>
                <a:ea typeface="Verdana"/>
                <a:cs typeface="Verdana"/>
                <a:sym typeface="Verdana"/>
              </a:rPr>
              <a:t>Title or Headline</a:t>
            </a:r>
            <a:endParaRPr b="1">
              <a:latin typeface="Verdana"/>
              <a:ea typeface="Verdana"/>
              <a:cs typeface="Verdana"/>
              <a:sym typeface="Verdana"/>
            </a:endParaRPr>
          </a:p>
        </p:txBody>
      </p:sp>
      <p:sp>
        <p:nvSpPr>
          <p:cNvPr id="1825" name="Google Shape;1825;p35"/>
          <p:cNvSpPr txBox="1"/>
          <p:nvPr/>
        </p:nvSpPr>
        <p:spPr>
          <a:xfrm>
            <a:off x="3954650" y="4915363"/>
            <a:ext cx="3423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
        <p:nvSpPr>
          <p:cNvPr id="1826" name="Google Shape;1826;p35"/>
          <p:cNvSpPr txBox="1"/>
          <p:nvPr/>
        </p:nvSpPr>
        <p:spPr>
          <a:xfrm>
            <a:off x="393850" y="4915375"/>
            <a:ext cx="3423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
        <p:nvSpPr>
          <p:cNvPr id="1827" name="Google Shape;1827;p35"/>
          <p:cNvSpPr txBox="1"/>
          <p:nvPr/>
        </p:nvSpPr>
        <p:spPr>
          <a:xfrm>
            <a:off x="393850" y="8899325"/>
            <a:ext cx="3423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
        <p:nvSpPr>
          <p:cNvPr id="1828" name="Google Shape;1828;p35"/>
          <p:cNvSpPr txBox="1"/>
          <p:nvPr/>
        </p:nvSpPr>
        <p:spPr>
          <a:xfrm>
            <a:off x="4007375" y="8899325"/>
            <a:ext cx="3423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latin typeface="Verdana"/>
                <a:ea typeface="Verdana"/>
                <a:cs typeface="Verdana"/>
                <a:sym typeface="Verdana"/>
              </a:rPr>
              <a:t>Lorem ipsum </a:t>
            </a:r>
            <a:endParaRPr sz="900" b="1">
              <a:solidFill>
                <a:schemeClr val="dk1"/>
              </a:solidFill>
              <a:latin typeface="Verdana"/>
              <a:ea typeface="Verdana"/>
              <a:cs typeface="Verdana"/>
              <a:sym typeface="Verdana"/>
            </a:endParaRPr>
          </a:p>
          <a:p>
            <a:pPr marL="0" lvl="0" indent="177800" algn="ctr" rtl="0">
              <a:spcBef>
                <a:spcPts val="0"/>
              </a:spcBef>
              <a:spcAft>
                <a:spcPts val="0"/>
              </a:spcAft>
              <a:buNone/>
            </a:pPr>
            <a:r>
              <a:rPr lang="en-US" sz="900">
                <a:solidFill>
                  <a:schemeClr val="dk1"/>
                </a:solidFill>
                <a:latin typeface="Verdana"/>
                <a:ea typeface="Verdana"/>
                <a:cs typeface="Verdana"/>
                <a:sym typeface="Verdana"/>
              </a:rPr>
              <a:t>Quisque volutpat porta nisi</a:t>
            </a:r>
            <a:endParaRPr sz="1200">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36"/>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sp>
        <p:nvSpPr>
          <p:cNvPr id="1834" name="Google Shape;1834;p36"/>
          <p:cNvSpPr/>
          <p:nvPr/>
        </p:nvSpPr>
        <p:spPr>
          <a:xfrm>
            <a:off x="5791200" y="0"/>
            <a:ext cx="1981200" cy="10058400"/>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835" name="Google Shape;1835;p36"/>
          <p:cNvGrpSpPr/>
          <p:nvPr/>
        </p:nvGrpSpPr>
        <p:grpSpPr>
          <a:xfrm>
            <a:off x="1447800" y="2064511"/>
            <a:ext cx="5791200" cy="2744440"/>
            <a:chOff x="0" y="0"/>
            <a:chExt cx="5791200" cy="2744438"/>
          </a:xfrm>
        </p:grpSpPr>
        <p:sp>
          <p:nvSpPr>
            <p:cNvPr id="1836" name="Google Shape;1836;p36"/>
            <p:cNvSpPr/>
            <p:nvPr/>
          </p:nvSpPr>
          <p:spPr>
            <a:xfrm>
              <a:off x="0" y="0"/>
              <a:ext cx="5791200" cy="274443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37" name="Google Shape;1837;p36" descr="image13.jpeg"/>
            <p:cNvPicPr preferRelativeResize="0"/>
            <p:nvPr/>
          </p:nvPicPr>
          <p:blipFill rotWithShape="1">
            <a:blip r:embed="rId3">
              <a:alphaModFix/>
            </a:blip>
            <a:srcRect t="14476" b="14476"/>
            <a:stretch/>
          </p:blipFill>
          <p:spPr>
            <a:xfrm>
              <a:off x="0" y="0"/>
              <a:ext cx="5791200" cy="2744438"/>
            </a:xfrm>
            <a:prstGeom prst="rect">
              <a:avLst/>
            </a:prstGeom>
            <a:noFill/>
            <a:ln>
              <a:noFill/>
            </a:ln>
          </p:spPr>
        </p:pic>
      </p:grpSp>
      <p:grpSp>
        <p:nvGrpSpPr>
          <p:cNvPr id="1838" name="Google Shape;1838;p36"/>
          <p:cNvGrpSpPr/>
          <p:nvPr/>
        </p:nvGrpSpPr>
        <p:grpSpPr>
          <a:xfrm>
            <a:off x="1447800" y="5865864"/>
            <a:ext cx="5791200" cy="2744439"/>
            <a:chOff x="0" y="0"/>
            <a:chExt cx="5791200" cy="2744438"/>
          </a:xfrm>
        </p:grpSpPr>
        <p:sp>
          <p:nvSpPr>
            <p:cNvPr id="1839" name="Google Shape;1839;p36"/>
            <p:cNvSpPr/>
            <p:nvPr/>
          </p:nvSpPr>
          <p:spPr>
            <a:xfrm>
              <a:off x="0" y="0"/>
              <a:ext cx="5791200" cy="274443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40" name="Google Shape;1840;p36" descr="image34.jpeg"/>
            <p:cNvPicPr preferRelativeResize="0"/>
            <p:nvPr/>
          </p:nvPicPr>
          <p:blipFill rotWithShape="1">
            <a:blip r:embed="rId4">
              <a:alphaModFix/>
            </a:blip>
            <a:srcRect t="14458" b="14454"/>
            <a:stretch/>
          </p:blipFill>
          <p:spPr>
            <a:xfrm>
              <a:off x="0" y="0"/>
              <a:ext cx="5791200" cy="2744438"/>
            </a:xfrm>
            <a:prstGeom prst="rect">
              <a:avLst/>
            </a:prstGeom>
            <a:noFill/>
            <a:ln>
              <a:noFill/>
            </a:ln>
          </p:spPr>
        </p:pic>
      </p:grpSp>
      <p:sp>
        <p:nvSpPr>
          <p:cNvPr id="1841" name="Google Shape;1841;p36"/>
          <p:cNvSpPr txBox="1">
            <a:spLocks noGrp="1"/>
          </p:cNvSpPr>
          <p:nvPr>
            <p:ph type="sldNum" idx="12"/>
          </p:nvPr>
        </p:nvSpPr>
        <p:spPr>
          <a:xfrm>
            <a:off x="3841859" y="9705806"/>
            <a:ext cx="264000" cy="246300"/>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Verdana"/>
                <a:ea typeface="Verdana"/>
                <a:cs typeface="Verdana"/>
                <a:sym typeface="Verdana"/>
              </a:rPr>
              <a:t>35</a:t>
            </a:fld>
            <a:endParaRPr>
              <a:latin typeface="Verdana"/>
              <a:ea typeface="Verdana"/>
              <a:cs typeface="Verdana"/>
              <a:sym typeface="Verdana"/>
            </a:endParaRPr>
          </a:p>
        </p:txBody>
      </p:sp>
      <p:sp>
        <p:nvSpPr>
          <p:cNvPr id="1842" name="Google Shape;1842;p36"/>
          <p:cNvSpPr txBox="1">
            <a:spLocks noGrp="1"/>
          </p:cNvSpPr>
          <p:nvPr>
            <p:ph type="title"/>
          </p:nvPr>
        </p:nvSpPr>
        <p:spPr>
          <a:xfrm>
            <a:off x="1446848" y="837759"/>
            <a:ext cx="5791201" cy="991041"/>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rgbClr val="000000"/>
              </a:buClr>
              <a:buSzPts val="2688"/>
              <a:buFont typeface="Poppins SemiBold"/>
              <a:buNone/>
            </a:pPr>
            <a:r>
              <a:rPr lang="en-US" sz="2688" b="1">
                <a:latin typeface="Verdana"/>
                <a:ea typeface="Verdana"/>
                <a:cs typeface="Verdana"/>
                <a:sym typeface="Verdana"/>
              </a:rPr>
              <a:t>Title</a:t>
            </a:r>
            <a:br>
              <a:rPr lang="en-US" sz="2688">
                <a:latin typeface="Verdana"/>
                <a:ea typeface="Verdana"/>
                <a:cs typeface="Verdana"/>
                <a:sym typeface="Verdana"/>
              </a:rPr>
            </a:br>
            <a:r>
              <a:rPr lang="en-US">
                <a:latin typeface="Verdana"/>
                <a:ea typeface="Verdana"/>
                <a:cs typeface="Verdana"/>
                <a:sym typeface="Verdana"/>
              </a:rPr>
              <a:t>Subtitle</a:t>
            </a:r>
            <a:endParaRPr>
              <a:latin typeface="Verdana"/>
              <a:ea typeface="Verdana"/>
              <a:cs typeface="Verdana"/>
              <a:sym typeface="Verdana"/>
            </a:endParaRPr>
          </a:p>
        </p:txBody>
      </p:sp>
      <p:sp>
        <p:nvSpPr>
          <p:cNvPr id="1843" name="Google Shape;1843;p36"/>
          <p:cNvSpPr txBox="1"/>
          <p:nvPr/>
        </p:nvSpPr>
        <p:spPr>
          <a:xfrm>
            <a:off x="1447800" y="4808950"/>
            <a:ext cx="4950300" cy="579900"/>
          </a:xfrm>
          <a:prstGeom prst="rect">
            <a:avLst/>
          </a:prstGeom>
          <a:noFill/>
          <a:ln>
            <a:noFill/>
          </a:ln>
        </p:spPr>
        <p:txBody>
          <a:bodyPr spcFirstLastPara="1" wrap="square" lIns="91425" tIns="91425" rIns="91425" bIns="91425" anchor="t" anchorCtr="0">
            <a:spAutoFit/>
          </a:bodyPr>
          <a:lstStyle/>
          <a:p>
            <a:pPr marL="0" lvl="0" indent="0" algn="l" rtl="0">
              <a:spcBef>
                <a:spcPts val="200"/>
              </a:spcBef>
              <a:spcAft>
                <a:spcPts val="0"/>
              </a:spcAft>
              <a:buNone/>
            </a:pPr>
            <a:r>
              <a:rPr lang="en-US" b="1">
                <a:latin typeface="Verdana"/>
                <a:ea typeface="Verdana"/>
                <a:cs typeface="Verdana"/>
                <a:sym typeface="Verdana"/>
              </a:rPr>
              <a:t>Quisque volutpat porta nisi</a:t>
            </a:r>
            <a:endParaRPr b="1">
              <a:latin typeface="Verdana"/>
              <a:ea typeface="Verdana"/>
              <a:cs typeface="Verdana"/>
              <a:sym typeface="Verdana"/>
            </a:endParaRPr>
          </a:p>
          <a:p>
            <a:pPr marL="0" lvl="0" indent="0" algn="l" rtl="0">
              <a:spcBef>
                <a:spcPts val="200"/>
              </a:spcBef>
              <a:spcAft>
                <a:spcPts val="0"/>
              </a:spcAft>
              <a:buNone/>
            </a:pPr>
            <a:r>
              <a:rPr lang="en-US" sz="1000">
                <a:latin typeface="Verdana"/>
                <a:ea typeface="Verdana"/>
                <a:cs typeface="Verdana"/>
                <a:sym typeface="Verdana"/>
              </a:rPr>
              <a:t>Ac porta orci dignissm sit amet. Donec ligula. efficitur at sem sit.</a:t>
            </a:r>
            <a:endParaRPr sz="1000">
              <a:latin typeface="Verdana"/>
              <a:ea typeface="Verdana"/>
              <a:cs typeface="Verdana"/>
              <a:sym typeface="Verdana"/>
            </a:endParaRPr>
          </a:p>
        </p:txBody>
      </p:sp>
      <p:sp>
        <p:nvSpPr>
          <p:cNvPr id="1844" name="Google Shape;1844;p36"/>
          <p:cNvSpPr txBox="1"/>
          <p:nvPr/>
        </p:nvSpPr>
        <p:spPr>
          <a:xfrm>
            <a:off x="1447800" y="8610300"/>
            <a:ext cx="4950300" cy="579900"/>
          </a:xfrm>
          <a:prstGeom prst="rect">
            <a:avLst/>
          </a:prstGeom>
          <a:noFill/>
          <a:ln>
            <a:noFill/>
          </a:ln>
        </p:spPr>
        <p:txBody>
          <a:bodyPr spcFirstLastPara="1" wrap="square" lIns="91425" tIns="91425" rIns="91425" bIns="91425" anchor="t" anchorCtr="0">
            <a:spAutoFit/>
          </a:bodyPr>
          <a:lstStyle/>
          <a:p>
            <a:pPr marL="0" lvl="0" indent="0" algn="l" rtl="0">
              <a:spcBef>
                <a:spcPts val="200"/>
              </a:spcBef>
              <a:spcAft>
                <a:spcPts val="0"/>
              </a:spcAft>
              <a:buNone/>
            </a:pPr>
            <a:r>
              <a:rPr lang="en-US" b="1">
                <a:latin typeface="Verdana"/>
                <a:ea typeface="Verdana"/>
                <a:cs typeface="Verdana"/>
                <a:sym typeface="Verdana"/>
              </a:rPr>
              <a:t>Quisque volutpat porta nisi</a:t>
            </a:r>
            <a:endParaRPr b="1">
              <a:latin typeface="Verdana"/>
              <a:ea typeface="Verdana"/>
              <a:cs typeface="Verdana"/>
              <a:sym typeface="Verdana"/>
            </a:endParaRPr>
          </a:p>
          <a:p>
            <a:pPr marL="0" lvl="0" indent="0" algn="l" rtl="0">
              <a:spcBef>
                <a:spcPts val="200"/>
              </a:spcBef>
              <a:spcAft>
                <a:spcPts val="0"/>
              </a:spcAft>
              <a:buNone/>
            </a:pPr>
            <a:r>
              <a:rPr lang="en-US" sz="1000">
                <a:latin typeface="Verdana"/>
                <a:ea typeface="Verdana"/>
                <a:cs typeface="Verdana"/>
                <a:sym typeface="Verdana"/>
              </a:rPr>
              <a:t>Ac porta orci dignissm sit amet. Donec ligula. efficitur at sem sit.</a:t>
            </a:r>
            <a:endParaRPr sz="1000">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37"/>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i="0" u="none" strike="noStrike" cap="none">
                <a:solidFill>
                  <a:srgbClr val="888888"/>
                </a:solidFill>
              </a:rPr>
              <a:t>Document Title</a:t>
            </a:r>
            <a:endParaRPr/>
          </a:p>
        </p:txBody>
      </p:sp>
      <p:sp>
        <p:nvSpPr>
          <p:cNvPr id="1850" name="Google Shape;1850;p37"/>
          <p:cNvSpPr/>
          <p:nvPr/>
        </p:nvSpPr>
        <p:spPr>
          <a:xfrm>
            <a:off x="5791200" y="0"/>
            <a:ext cx="1981200" cy="10058400"/>
          </a:xfrm>
          <a:prstGeom prst="rect">
            <a:avLst/>
          </a:prstGeom>
          <a:solidFill>
            <a:srgbClr val="FEF4F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851" name="Google Shape;1851;p37"/>
          <p:cNvGrpSpPr/>
          <p:nvPr/>
        </p:nvGrpSpPr>
        <p:grpSpPr>
          <a:xfrm>
            <a:off x="1447800" y="2064510"/>
            <a:ext cx="6324600" cy="2744442"/>
            <a:chOff x="0" y="-1"/>
            <a:chExt cx="6324600" cy="2744440"/>
          </a:xfrm>
        </p:grpSpPr>
        <p:sp>
          <p:nvSpPr>
            <p:cNvPr id="1852" name="Google Shape;1852;p37"/>
            <p:cNvSpPr/>
            <p:nvPr/>
          </p:nvSpPr>
          <p:spPr>
            <a:xfrm>
              <a:off x="0" y="0"/>
              <a:ext cx="6324600" cy="274443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3" name="Google Shape;1853;p37" descr="image13.jpeg"/>
            <p:cNvPicPr preferRelativeResize="0"/>
            <p:nvPr/>
          </p:nvPicPr>
          <p:blipFill rotWithShape="1">
            <a:blip r:embed="rId3">
              <a:alphaModFix/>
            </a:blip>
            <a:srcRect t="17473" b="17472"/>
            <a:stretch/>
          </p:blipFill>
          <p:spPr>
            <a:xfrm>
              <a:off x="0" y="-1"/>
              <a:ext cx="6324600" cy="2744440"/>
            </a:xfrm>
            <a:prstGeom prst="rect">
              <a:avLst/>
            </a:prstGeom>
            <a:noFill/>
            <a:ln>
              <a:noFill/>
            </a:ln>
            <a:effectLst>
              <a:outerShdw dist="152400" dir="2700000" rotWithShape="0">
                <a:schemeClr val="accent3">
                  <a:alpha val="47843"/>
                </a:schemeClr>
              </a:outerShdw>
            </a:effectLst>
          </p:spPr>
        </p:pic>
      </p:grpSp>
      <p:grpSp>
        <p:nvGrpSpPr>
          <p:cNvPr id="1854" name="Google Shape;1854;p37"/>
          <p:cNvGrpSpPr/>
          <p:nvPr/>
        </p:nvGrpSpPr>
        <p:grpSpPr>
          <a:xfrm>
            <a:off x="1447800" y="5865864"/>
            <a:ext cx="6324600" cy="2744439"/>
            <a:chOff x="0" y="0"/>
            <a:chExt cx="6324600" cy="2744438"/>
          </a:xfrm>
        </p:grpSpPr>
        <p:sp>
          <p:nvSpPr>
            <p:cNvPr id="1855" name="Google Shape;1855;p37"/>
            <p:cNvSpPr/>
            <p:nvPr/>
          </p:nvSpPr>
          <p:spPr>
            <a:xfrm>
              <a:off x="0" y="0"/>
              <a:ext cx="6324600" cy="2744438"/>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6" name="Google Shape;1856;p37" descr="image34.jpeg"/>
            <p:cNvPicPr preferRelativeResize="0"/>
            <p:nvPr/>
          </p:nvPicPr>
          <p:blipFill rotWithShape="1">
            <a:blip r:embed="rId4">
              <a:alphaModFix/>
            </a:blip>
            <a:srcRect t="17455" b="17455"/>
            <a:stretch/>
          </p:blipFill>
          <p:spPr>
            <a:xfrm>
              <a:off x="0" y="0"/>
              <a:ext cx="6324600" cy="2744438"/>
            </a:xfrm>
            <a:prstGeom prst="rect">
              <a:avLst/>
            </a:prstGeom>
            <a:noFill/>
            <a:ln>
              <a:noFill/>
            </a:ln>
            <a:effectLst>
              <a:outerShdw dist="152400" dir="2700000" rotWithShape="0">
                <a:schemeClr val="accent3">
                  <a:alpha val="47843"/>
                </a:schemeClr>
              </a:outerShdw>
            </a:effectLst>
          </p:spPr>
        </p:pic>
      </p:grpSp>
      <p:sp>
        <p:nvSpPr>
          <p:cNvPr id="1857" name="Google Shape;1857;p37"/>
          <p:cNvSpPr txBox="1">
            <a:spLocks noGrp="1"/>
          </p:cNvSpPr>
          <p:nvPr>
            <p:ph type="sldNum" idx="12"/>
          </p:nvPr>
        </p:nvSpPr>
        <p:spPr>
          <a:xfrm>
            <a:off x="3789221" y="9705806"/>
            <a:ext cx="257439"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36</a:t>
            </a:fld>
            <a:endParaRPr/>
          </a:p>
        </p:txBody>
      </p:sp>
      <p:sp>
        <p:nvSpPr>
          <p:cNvPr id="1858" name="Google Shape;1858;p37"/>
          <p:cNvSpPr txBox="1">
            <a:spLocks noGrp="1"/>
          </p:cNvSpPr>
          <p:nvPr>
            <p:ph type="body" idx="1"/>
          </p:nvPr>
        </p:nvSpPr>
        <p:spPr>
          <a:xfrm>
            <a:off x="1447800" y="4904601"/>
            <a:ext cx="5791200" cy="530915"/>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3"/>
              </a:buClr>
              <a:buSzPts val="1400"/>
              <a:buFont typeface="Inter"/>
              <a:buNone/>
            </a:pPr>
            <a:r>
              <a:rPr lang="en-US" sz="1400" b="1">
                <a:solidFill>
                  <a:schemeClr val="accent3"/>
                </a:solidFill>
                <a:latin typeface="Inter"/>
                <a:ea typeface="Inter"/>
                <a:cs typeface="Inter"/>
                <a:sym typeface="Inter"/>
              </a:rPr>
              <a:t>Quisque volutpat porta nisi</a:t>
            </a:r>
            <a:endParaRPr/>
          </a:p>
          <a:p>
            <a:pPr marL="0" lvl="0" indent="0" algn="l" rtl="0">
              <a:lnSpc>
                <a:spcPct val="100000"/>
              </a:lnSpc>
              <a:spcBef>
                <a:spcPts val="300"/>
              </a:spcBef>
              <a:spcAft>
                <a:spcPts val="0"/>
              </a:spcAft>
              <a:buClr>
                <a:srgbClr val="000000"/>
              </a:buClr>
              <a:buSzPts val="1200"/>
              <a:buFont typeface="Inter"/>
              <a:buNone/>
            </a:pPr>
            <a:r>
              <a:rPr lang="en-US" sz="1200"/>
              <a:t>ac porta orci dignissim sit amet. Donec ligula.</a:t>
            </a:r>
            <a:endParaRPr/>
          </a:p>
        </p:txBody>
      </p:sp>
      <p:sp>
        <p:nvSpPr>
          <p:cNvPr id="1859" name="Google Shape;1859;p37"/>
          <p:cNvSpPr txBox="1">
            <a:spLocks noGrp="1"/>
          </p:cNvSpPr>
          <p:nvPr>
            <p:ph type="body" idx="4"/>
          </p:nvPr>
        </p:nvSpPr>
        <p:spPr>
          <a:xfrm>
            <a:off x="1447800" y="8714600"/>
            <a:ext cx="5791200" cy="530916"/>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3"/>
              </a:buClr>
              <a:buSzPts val="1400"/>
              <a:buFont typeface="Inter"/>
              <a:buNone/>
            </a:pPr>
            <a:r>
              <a:rPr lang="en-US" b="1">
                <a:solidFill>
                  <a:schemeClr val="accent3"/>
                </a:solidFill>
                <a:latin typeface="Inter"/>
                <a:ea typeface="Inter"/>
                <a:cs typeface="Inter"/>
                <a:sym typeface="Inter"/>
              </a:rPr>
              <a:t>Quisque volutpat porta nisi</a:t>
            </a:r>
            <a:endParaRPr/>
          </a:p>
          <a:p>
            <a:pPr marL="0" lvl="0" indent="0" algn="l" rtl="0">
              <a:lnSpc>
                <a:spcPct val="100000"/>
              </a:lnSpc>
              <a:spcBef>
                <a:spcPts val="300"/>
              </a:spcBef>
              <a:spcAft>
                <a:spcPts val="0"/>
              </a:spcAft>
              <a:buClr>
                <a:srgbClr val="000000"/>
              </a:buClr>
              <a:buSzPts val="1200"/>
              <a:buFont typeface="Inter"/>
              <a:buNone/>
            </a:pPr>
            <a:r>
              <a:rPr lang="en-US" sz="1200"/>
              <a:t>ac porta orci dignissim sit amet. Donec ligula.</a:t>
            </a:r>
            <a:endParaRPr/>
          </a:p>
        </p:txBody>
      </p:sp>
      <p:sp>
        <p:nvSpPr>
          <p:cNvPr id="1860" name="Google Shape;1860;p37"/>
          <p:cNvSpPr txBox="1">
            <a:spLocks noGrp="1"/>
          </p:cNvSpPr>
          <p:nvPr>
            <p:ph type="title"/>
          </p:nvPr>
        </p:nvSpPr>
        <p:spPr>
          <a:xfrm>
            <a:off x="1446848" y="837759"/>
            <a:ext cx="5791201" cy="991041"/>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chemeClr val="accent3"/>
              </a:buClr>
              <a:buSzPts val="2688"/>
              <a:buFont typeface="Poppins SemiBold"/>
              <a:buNone/>
            </a:pPr>
            <a:r>
              <a:rPr lang="en-US" sz="2688">
                <a:solidFill>
                  <a:schemeClr val="accent3"/>
                </a:solidFill>
              </a:rPr>
              <a:t>Title</a:t>
            </a:r>
            <a:br>
              <a:rPr lang="en-US" sz="2688">
                <a:solidFill>
                  <a:schemeClr val="accent3"/>
                </a:solidFill>
              </a:rPr>
            </a:br>
            <a:r>
              <a:rPr lang="en-US">
                <a:solidFill>
                  <a:srgbClr val="000000"/>
                </a:solidFill>
                <a:latin typeface="Poppins"/>
                <a:ea typeface="Poppins"/>
                <a:cs typeface="Poppins"/>
                <a:sym typeface="Poppins"/>
              </a:rPr>
              <a:t>Subtitle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38"/>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FFFFFF"/>
              </a:buClr>
              <a:buSzPts val="1000"/>
              <a:buFont typeface="Poppins SemiBold"/>
              <a:buNone/>
            </a:pPr>
            <a:r>
              <a:rPr lang="en-US" sz="1000" b="0" i="0" u="none" strike="noStrike" cap="none">
                <a:solidFill>
                  <a:srgbClr val="FFFFFF"/>
                </a:solidFill>
                <a:latin typeface="Poppins SemiBold"/>
                <a:ea typeface="Poppins SemiBold"/>
                <a:cs typeface="Poppins SemiBold"/>
                <a:sym typeface="Poppins SemiBold"/>
              </a:rPr>
              <a:t>Document Title</a:t>
            </a:r>
            <a:endParaRPr/>
          </a:p>
        </p:txBody>
      </p:sp>
      <p:grpSp>
        <p:nvGrpSpPr>
          <p:cNvPr id="1866" name="Google Shape;1866;p38"/>
          <p:cNvGrpSpPr/>
          <p:nvPr/>
        </p:nvGrpSpPr>
        <p:grpSpPr>
          <a:xfrm>
            <a:off x="0" y="0"/>
            <a:ext cx="7772400" cy="10058400"/>
            <a:chOff x="0" y="0"/>
            <a:chExt cx="7772400" cy="10058400"/>
          </a:xfrm>
        </p:grpSpPr>
        <p:sp>
          <p:nvSpPr>
            <p:cNvPr id="1867" name="Google Shape;1867;p38"/>
            <p:cNvSpPr/>
            <p:nvPr/>
          </p:nvSpPr>
          <p:spPr>
            <a:xfrm>
              <a:off x="0" y="0"/>
              <a:ext cx="7772400" cy="100584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68" name="Google Shape;1868;p38" descr="image15.jpeg"/>
            <p:cNvPicPr preferRelativeResize="0"/>
            <p:nvPr/>
          </p:nvPicPr>
          <p:blipFill rotWithShape="1">
            <a:blip r:embed="rId3">
              <a:alphaModFix/>
            </a:blip>
            <a:srcRect l="24225" r="24225"/>
            <a:stretch/>
          </p:blipFill>
          <p:spPr>
            <a:xfrm>
              <a:off x="0" y="0"/>
              <a:ext cx="7772400" cy="10058400"/>
            </a:xfrm>
            <a:prstGeom prst="rect">
              <a:avLst/>
            </a:prstGeom>
            <a:noFill/>
            <a:ln>
              <a:noFill/>
            </a:ln>
          </p:spPr>
        </p:pic>
      </p:grpSp>
      <p:sp>
        <p:nvSpPr>
          <p:cNvPr id="1869" name="Google Shape;1869;p38"/>
          <p:cNvSpPr txBox="1">
            <a:spLocks noGrp="1"/>
          </p:cNvSpPr>
          <p:nvPr>
            <p:ph type="sldNum" idx="12"/>
          </p:nvPr>
        </p:nvSpPr>
        <p:spPr>
          <a:xfrm>
            <a:off x="3758498" y="9705062"/>
            <a:ext cx="263100" cy="246300"/>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FFFFFF"/>
              </a:buClr>
              <a:buSzPts val="1000"/>
              <a:buFont typeface="Inter"/>
              <a:buNone/>
            </a:pPr>
            <a:fld id="{00000000-1234-1234-1234-123412341234}" type="slidenum">
              <a:rPr lang="en-US">
                <a:solidFill>
                  <a:srgbClr val="FFFFFF"/>
                </a:solidFill>
                <a:latin typeface="Verdana"/>
                <a:ea typeface="Verdana"/>
                <a:cs typeface="Verdana"/>
                <a:sym typeface="Verdana"/>
              </a:rPr>
              <a:t>37</a:t>
            </a:fld>
            <a:endParaRPr>
              <a:latin typeface="Verdana"/>
              <a:ea typeface="Verdana"/>
              <a:cs typeface="Verdana"/>
              <a:sym typeface="Verdana"/>
            </a:endParaRPr>
          </a:p>
        </p:txBody>
      </p:sp>
      <p:sp>
        <p:nvSpPr>
          <p:cNvPr id="1870" name="Google Shape;1870;p38"/>
          <p:cNvSpPr txBox="1"/>
          <p:nvPr/>
        </p:nvSpPr>
        <p:spPr>
          <a:xfrm>
            <a:off x="3758500" y="5519075"/>
            <a:ext cx="3325800" cy="2636100"/>
          </a:xfrm>
          <a:prstGeom prst="rect">
            <a:avLst/>
          </a:prstGeom>
          <a:solidFill>
            <a:schemeClr val="accent6">
              <a:alpha val="63140"/>
            </a:schemeClr>
          </a:solid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None/>
            </a:pPr>
            <a:r>
              <a:rPr lang="en-US" b="1">
                <a:solidFill>
                  <a:schemeClr val="lt1"/>
                </a:solidFill>
                <a:latin typeface="Inter"/>
                <a:ea typeface="Inter"/>
                <a:cs typeface="Inter"/>
                <a:sym typeface="Inter"/>
              </a:rPr>
              <a:t>Quisque volutpat porta nisi</a:t>
            </a:r>
            <a:endParaRPr sz="1200">
              <a:solidFill>
                <a:schemeClr val="lt1"/>
              </a:solidFill>
              <a:latin typeface="Verdana"/>
              <a:ea typeface="Verdana"/>
              <a:cs typeface="Verdana"/>
              <a:sym typeface="Verdana"/>
            </a:endParaRPr>
          </a:p>
          <a:p>
            <a:pPr marL="0" lvl="0" indent="0" algn="l" rtl="0">
              <a:lnSpc>
                <a:spcPct val="115000"/>
              </a:lnSpc>
              <a:spcBef>
                <a:spcPts val="400"/>
              </a:spcBef>
              <a:spcAft>
                <a:spcPts val="0"/>
              </a:spcAft>
              <a:buNone/>
            </a:pPr>
            <a:r>
              <a:rPr lang="en-US" sz="1000">
                <a:solidFill>
                  <a:schemeClr val="lt1"/>
                </a:solidFill>
                <a:latin typeface="Verdana"/>
                <a:ea typeface="Verdana"/>
                <a:cs typeface="Verdana"/>
                <a:sym typeface="Verdana"/>
              </a:rPr>
              <a:t>Ac tporta orci dignissim sit amet. Donec ligula. Vivamus malesuada purus vitae enim laoreet, ut tincidunt tellus mollis. Etiam volutpat dui nibh, vitae commodo elit ullamcorper sed. Integer luctus massa eget mi tincidunt feugiat. </a:t>
            </a:r>
            <a:endParaRPr sz="1000">
              <a:solidFill>
                <a:schemeClr val="lt1"/>
              </a:solidFill>
              <a:latin typeface="Verdana"/>
              <a:ea typeface="Verdana"/>
              <a:cs typeface="Verdana"/>
              <a:sym typeface="Verdana"/>
            </a:endParaRPr>
          </a:p>
          <a:p>
            <a:pPr marL="0" lvl="0" indent="0" algn="l" rtl="0">
              <a:lnSpc>
                <a:spcPct val="115000"/>
              </a:lnSpc>
              <a:spcBef>
                <a:spcPts val="400"/>
              </a:spcBef>
              <a:spcAft>
                <a:spcPts val="400"/>
              </a:spcAft>
              <a:buNone/>
            </a:pPr>
            <a:r>
              <a:rPr lang="en-US" sz="1000">
                <a:solidFill>
                  <a:schemeClr val="lt1"/>
                </a:solidFill>
                <a:latin typeface="Verdana"/>
                <a:ea typeface="Verdana"/>
                <a:cs typeface="Verdana"/>
                <a:sym typeface="Verdana"/>
              </a:rPr>
              <a:t>Aliquam erat volutpat. Morbi ultrices rutrum mauris ac euismod. Maecenas rhoncus eros id neque mattis venenatis. Quisque id rhoncus nibh, nec faucibus tortor. Aliquam gravida bibendum lorem et feugiat. Praesent egestas lacus enim, sed consectetur mauris tempor ac. Duis a mattis sapien.</a:t>
            </a:r>
            <a:endParaRPr sz="1000">
              <a:solidFill>
                <a:schemeClr val="lt1"/>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39"/>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i="0" u="none" strike="noStrike" cap="none">
                <a:solidFill>
                  <a:srgbClr val="888888"/>
                </a:solidFill>
              </a:rPr>
              <a:t>Document Title</a:t>
            </a:r>
            <a:endParaRPr/>
          </a:p>
        </p:txBody>
      </p:sp>
      <p:sp>
        <p:nvSpPr>
          <p:cNvPr id="1876" name="Google Shape;1876;p39"/>
          <p:cNvSpPr/>
          <p:nvPr/>
        </p:nvSpPr>
        <p:spPr>
          <a:xfrm>
            <a:off x="5791200" y="0"/>
            <a:ext cx="1981200" cy="10058400"/>
          </a:xfrm>
          <a:prstGeom prst="rect">
            <a:avLst/>
          </a:prstGeom>
          <a:solidFill>
            <a:srgbClr val="FEF4F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1877" name="Google Shape;1877;p39"/>
          <p:cNvGrpSpPr/>
          <p:nvPr/>
        </p:nvGrpSpPr>
        <p:grpSpPr>
          <a:xfrm>
            <a:off x="501698" y="2067039"/>
            <a:ext cx="6311805" cy="6314963"/>
            <a:chOff x="0" y="0"/>
            <a:chExt cx="6311804" cy="6314960"/>
          </a:xfrm>
        </p:grpSpPr>
        <p:sp>
          <p:nvSpPr>
            <p:cNvPr id="1878" name="Google Shape;1878;p39"/>
            <p:cNvSpPr/>
            <p:nvPr/>
          </p:nvSpPr>
          <p:spPr>
            <a:xfrm>
              <a:off x="0" y="0"/>
              <a:ext cx="6311804" cy="631496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79" name="Google Shape;1879;p39" descr="image15.jpeg"/>
            <p:cNvPicPr preferRelativeResize="0"/>
            <p:nvPr/>
          </p:nvPicPr>
          <p:blipFill rotWithShape="1">
            <a:blip r:embed="rId3">
              <a:alphaModFix/>
            </a:blip>
            <a:srcRect l="16660" r="16658"/>
            <a:stretch/>
          </p:blipFill>
          <p:spPr>
            <a:xfrm>
              <a:off x="0" y="0"/>
              <a:ext cx="6311804" cy="6314960"/>
            </a:xfrm>
            <a:prstGeom prst="rect">
              <a:avLst/>
            </a:prstGeom>
            <a:noFill/>
            <a:ln>
              <a:noFill/>
            </a:ln>
          </p:spPr>
        </p:pic>
      </p:grpSp>
      <p:sp>
        <p:nvSpPr>
          <p:cNvPr id="1880" name="Google Shape;1880;p39"/>
          <p:cNvSpPr txBox="1">
            <a:spLocks noGrp="1"/>
          </p:cNvSpPr>
          <p:nvPr>
            <p:ph type="sldNum" idx="12"/>
          </p:nvPr>
        </p:nvSpPr>
        <p:spPr>
          <a:xfrm>
            <a:off x="3801783" y="9705806"/>
            <a:ext cx="264114"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38</a:t>
            </a:fld>
            <a:endParaRPr/>
          </a:p>
        </p:txBody>
      </p:sp>
      <p:sp>
        <p:nvSpPr>
          <p:cNvPr id="1881" name="Google Shape;1881;p39"/>
          <p:cNvSpPr txBox="1">
            <a:spLocks noGrp="1"/>
          </p:cNvSpPr>
          <p:nvPr>
            <p:ph type="body" idx="1"/>
          </p:nvPr>
        </p:nvSpPr>
        <p:spPr>
          <a:xfrm>
            <a:off x="2286000" y="7543800"/>
            <a:ext cx="4343400" cy="1676400"/>
          </a:xfrm>
          <a:prstGeom prst="rect">
            <a:avLst/>
          </a:prstGeom>
          <a:solidFill>
            <a:schemeClr val="accent6">
              <a:alpha val="80000"/>
            </a:schemeClr>
          </a:solidFill>
          <a:ln>
            <a:noFill/>
          </a:ln>
        </p:spPr>
        <p:txBody>
          <a:bodyPr spcFirstLastPara="1" wrap="square" lIns="45675" tIns="45675" rIns="45675" bIns="45675" anchor="ctr" anchorCtr="0">
            <a:normAutofit/>
          </a:bodyPr>
          <a:lstStyle/>
          <a:p>
            <a:pPr marL="0" marR="0" lvl="0" indent="0" algn="l" rtl="0">
              <a:lnSpc>
                <a:spcPct val="100000"/>
              </a:lnSpc>
              <a:spcBef>
                <a:spcPts val="0"/>
              </a:spcBef>
              <a:spcAft>
                <a:spcPts val="0"/>
              </a:spcAft>
              <a:buClr>
                <a:srgbClr val="FFFFFF"/>
              </a:buClr>
              <a:buSzPts val="1800"/>
              <a:buFont typeface="Inter"/>
              <a:buNone/>
            </a:pPr>
            <a:r>
              <a:rPr lang="en-US" sz="1700">
                <a:latin typeface="Verdana"/>
                <a:ea typeface="Verdana"/>
                <a:cs typeface="Verdana"/>
                <a:sym typeface="Verdana"/>
              </a:rPr>
              <a:t>Quisque volutpat porta nisi, ac porta orci dignissim sit amet. Donec ligula elit, efficitur at sem sit amet.</a:t>
            </a:r>
            <a:endParaRPr sz="1900">
              <a:latin typeface="Verdana"/>
              <a:ea typeface="Verdana"/>
              <a:cs typeface="Verdana"/>
              <a:sym typeface="Verdana"/>
            </a:endParaRPr>
          </a:p>
        </p:txBody>
      </p:sp>
      <p:sp>
        <p:nvSpPr>
          <p:cNvPr id="1882" name="Google Shape;1882;p39"/>
          <p:cNvSpPr txBox="1">
            <a:spLocks noGrp="1"/>
          </p:cNvSpPr>
          <p:nvPr>
            <p:ph type="title"/>
          </p:nvPr>
        </p:nvSpPr>
        <p:spPr>
          <a:xfrm>
            <a:off x="501650" y="1286371"/>
            <a:ext cx="5791200" cy="769442"/>
          </a:xfrm>
          <a:prstGeom prst="rect">
            <a:avLst/>
          </a:prstGeom>
          <a:noFill/>
          <a:ln>
            <a:noFill/>
          </a:ln>
        </p:spPr>
        <p:txBody>
          <a:bodyPr spcFirstLastPara="1" wrap="square" lIns="0" tIns="0" rIns="0" bIns="0" anchor="b" anchorCtr="0">
            <a:normAutofit/>
          </a:bodyPr>
          <a:lstStyle/>
          <a:p>
            <a:pPr marL="0" lvl="0" indent="0" algn="l" rtl="0">
              <a:lnSpc>
                <a:spcPct val="75000"/>
              </a:lnSpc>
              <a:spcBef>
                <a:spcPts val="0"/>
              </a:spcBef>
              <a:spcAft>
                <a:spcPts val="0"/>
              </a:spcAft>
              <a:buClr>
                <a:srgbClr val="000000"/>
              </a:buClr>
              <a:buSzPts val="2400"/>
              <a:buFont typeface="Poppins SemiBold"/>
              <a:buNone/>
            </a:pPr>
            <a:r>
              <a:rPr lang="en-US" sz="2400" b="1">
                <a:latin typeface="Verdana"/>
                <a:ea typeface="Verdana"/>
                <a:cs typeface="Verdana"/>
                <a:sym typeface="Verdana"/>
              </a:rPr>
              <a:t>Title</a:t>
            </a:r>
            <a:br>
              <a:rPr lang="en-US" sz="2400">
                <a:latin typeface="Verdana"/>
                <a:ea typeface="Verdana"/>
                <a:cs typeface="Verdana"/>
                <a:sym typeface="Verdana"/>
              </a:rPr>
            </a:br>
            <a:r>
              <a:rPr lang="en-US">
                <a:latin typeface="Verdana"/>
                <a:ea typeface="Verdana"/>
                <a:cs typeface="Verdana"/>
                <a:sym typeface="Verdana"/>
              </a:rPr>
              <a:t>Subtitle</a:t>
            </a:r>
            <a:endParaRPr>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40"/>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888" name="Google Shape;1888;p40"/>
          <p:cNvGrpSpPr/>
          <p:nvPr/>
        </p:nvGrpSpPr>
        <p:grpSpPr>
          <a:xfrm>
            <a:off x="550698" y="782097"/>
            <a:ext cx="6671005" cy="2677384"/>
            <a:chOff x="0" y="0"/>
            <a:chExt cx="6671004" cy="2677382"/>
          </a:xfrm>
        </p:grpSpPr>
        <p:sp>
          <p:nvSpPr>
            <p:cNvPr id="1889" name="Google Shape;1889;p40"/>
            <p:cNvSpPr/>
            <p:nvPr/>
          </p:nvSpPr>
          <p:spPr>
            <a:xfrm>
              <a:off x="0" y="0"/>
              <a:ext cx="6671004" cy="267738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90" name="Google Shape;1890;p40" descr="image4.jpeg"/>
            <p:cNvPicPr preferRelativeResize="0"/>
            <p:nvPr/>
          </p:nvPicPr>
          <p:blipFill rotWithShape="1">
            <a:blip r:embed="rId3">
              <a:alphaModFix/>
            </a:blip>
            <a:srcRect t="24339" b="24339"/>
            <a:stretch/>
          </p:blipFill>
          <p:spPr>
            <a:xfrm>
              <a:off x="0" y="0"/>
              <a:ext cx="6671004" cy="2677382"/>
            </a:xfrm>
            <a:prstGeom prst="rect">
              <a:avLst/>
            </a:prstGeom>
            <a:noFill/>
            <a:ln>
              <a:noFill/>
            </a:ln>
          </p:spPr>
        </p:pic>
      </p:grpSp>
      <p:sp>
        <p:nvSpPr>
          <p:cNvPr id="1891" name="Google Shape;1891;p40"/>
          <p:cNvSpPr txBox="1">
            <a:spLocks noGrp="1"/>
          </p:cNvSpPr>
          <p:nvPr>
            <p:ph type="sldNum" idx="12"/>
          </p:nvPr>
        </p:nvSpPr>
        <p:spPr>
          <a:xfrm>
            <a:off x="3800881" y="9705806"/>
            <a:ext cx="265016"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39</a:t>
            </a:fld>
            <a:endParaRPr/>
          </a:p>
        </p:txBody>
      </p:sp>
      <p:sp>
        <p:nvSpPr>
          <p:cNvPr id="1892" name="Google Shape;1892;p40"/>
          <p:cNvSpPr txBox="1">
            <a:spLocks noGrp="1"/>
          </p:cNvSpPr>
          <p:nvPr>
            <p:ph type="body" idx="1"/>
          </p:nvPr>
        </p:nvSpPr>
        <p:spPr>
          <a:xfrm>
            <a:off x="550698" y="3657600"/>
            <a:ext cx="6671003" cy="2316480"/>
          </a:xfrm>
          <a:prstGeom prst="rect">
            <a:avLst/>
          </a:prstGeom>
          <a:solidFill>
            <a:srgbClr val="FEF4F4"/>
          </a:solidFill>
          <a:ln>
            <a:noFill/>
          </a:ln>
        </p:spPr>
        <p:txBody>
          <a:bodyPr spcFirstLastPara="1" wrap="square" lIns="45675" tIns="45675" rIns="45675" bIns="45675" anchor="ctr" anchorCtr="0">
            <a:normAutofit/>
          </a:bodyPr>
          <a:lstStyle/>
          <a:p>
            <a:pPr marL="0" marR="0" lvl="0" indent="0" algn="l" rtl="0">
              <a:lnSpc>
                <a:spcPct val="100000"/>
              </a:lnSpc>
              <a:spcBef>
                <a:spcPts val="0"/>
              </a:spcBef>
              <a:spcAft>
                <a:spcPts val="0"/>
              </a:spcAft>
              <a:buClr>
                <a:srgbClr val="000000"/>
              </a:buClr>
              <a:buSzPts val="2000"/>
              <a:buFont typeface="Inter"/>
              <a:buNone/>
            </a:pPr>
            <a:r>
              <a:rPr lang="en-US" sz="1800">
                <a:solidFill>
                  <a:srgbClr val="000000"/>
                </a:solidFill>
                <a:latin typeface="Verdana"/>
                <a:ea typeface="Verdana"/>
                <a:cs typeface="Verdana"/>
                <a:sym typeface="Verdana"/>
              </a:rPr>
              <a:t>Quisque volutpat porta nisi, ac porta orci dignissim sit amet. Donec ligula elit, efficitur at sem sit amet.</a:t>
            </a:r>
            <a:endParaRPr sz="1800">
              <a:latin typeface="Verdana"/>
              <a:ea typeface="Verdana"/>
              <a:cs typeface="Verdana"/>
              <a:sym typeface="Verdana"/>
            </a:endParaRPr>
          </a:p>
        </p:txBody>
      </p:sp>
      <p:grpSp>
        <p:nvGrpSpPr>
          <p:cNvPr id="1893" name="Google Shape;1893;p40"/>
          <p:cNvGrpSpPr/>
          <p:nvPr/>
        </p:nvGrpSpPr>
        <p:grpSpPr>
          <a:xfrm>
            <a:off x="550698" y="6172200"/>
            <a:ext cx="3200401" cy="3182113"/>
            <a:chOff x="0" y="0"/>
            <a:chExt cx="3200400" cy="3182112"/>
          </a:xfrm>
        </p:grpSpPr>
        <p:sp>
          <p:nvSpPr>
            <p:cNvPr id="1894" name="Google Shape;1894;p40"/>
            <p:cNvSpPr/>
            <p:nvPr/>
          </p:nvSpPr>
          <p:spPr>
            <a:xfrm>
              <a:off x="0" y="0"/>
              <a:ext cx="3200400" cy="318211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95" name="Google Shape;1895;p40" descr="image14.jpeg"/>
            <p:cNvPicPr preferRelativeResize="0"/>
            <p:nvPr/>
          </p:nvPicPr>
          <p:blipFill rotWithShape="1">
            <a:blip r:embed="rId4">
              <a:alphaModFix/>
            </a:blip>
            <a:srcRect l="16491" r="16490"/>
            <a:stretch/>
          </p:blipFill>
          <p:spPr>
            <a:xfrm>
              <a:off x="0" y="0"/>
              <a:ext cx="3200400" cy="3182112"/>
            </a:xfrm>
            <a:prstGeom prst="rect">
              <a:avLst/>
            </a:prstGeom>
            <a:noFill/>
            <a:ln>
              <a:noFill/>
            </a:ln>
          </p:spPr>
        </p:pic>
      </p:grpSp>
      <p:grpSp>
        <p:nvGrpSpPr>
          <p:cNvPr id="1896" name="Google Shape;1896;p40"/>
          <p:cNvGrpSpPr/>
          <p:nvPr/>
        </p:nvGrpSpPr>
        <p:grpSpPr>
          <a:xfrm>
            <a:off x="4021301" y="6172200"/>
            <a:ext cx="3200402" cy="3182113"/>
            <a:chOff x="0" y="0"/>
            <a:chExt cx="3200401" cy="3182112"/>
          </a:xfrm>
        </p:grpSpPr>
        <p:sp>
          <p:nvSpPr>
            <p:cNvPr id="1897" name="Google Shape;1897;p40"/>
            <p:cNvSpPr/>
            <p:nvPr/>
          </p:nvSpPr>
          <p:spPr>
            <a:xfrm>
              <a:off x="0" y="0"/>
              <a:ext cx="3200400" cy="318211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98" name="Google Shape;1898;p40" descr="image36.jpeg"/>
            <p:cNvPicPr preferRelativeResize="0"/>
            <p:nvPr/>
          </p:nvPicPr>
          <p:blipFill rotWithShape="1">
            <a:blip r:embed="rId5">
              <a:alphaModFix/>
            </a:blip>
            <a:srcRect l="16440" r="16436"/>
            <a:stretch/>
          </p:blipFill>
          <p:spPr>
            <a:xfrm>
              <a:off x="0" y="0"/>
              <a:ext cx="3200401" cy="3182112"/>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grpSp>
        <p:nvGrpSpPr>
          <p:cNvPr id="735" name="Google Shape;735;p5"/>
          <p:cNvGrpSpPr/>
          <p:nvPr/>
        </p:nvGrpSpPr>
        <p:grpSpPr>
          <a:xfrm>
            <a:off x="0" y="2514600"/>
            <a:ext cx="2597150" cy="2514600"/>
            <a:chOff x="0" y="0"/>
            <a:chExt cx="2597150" cy="2514600"/>
          </a:xfrm>
        </p:grpSpPr>
        <p:sp>
          <p:nvSpPr>
            <p:cNvPr id="736" name="Google Shape;736;p5"/>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7" name="Google Shape;737;p5" descr="image17.jpeg"/>
            <p:cNvPicPr preferRelativeResize="0"/>
            <p:nvPr/>
          </p:nvPicPr>
          <p:blipFill rotWithShape="1">
            <a:blip r:embed="rId3">
              <a:alphaModFix/>
            </a:blip>
            <a:srcRect t="15544" b="15542"/>
            <a:stretch/>
          </p:blipFill>
          <p:spPr>
            <a:xfrm>
              <a:off x="0" y="0"/>
              <a:ext cx="2597150" cy="2514600"/>
            </a:xfrm>
            <a:prstGeom prst="rect">
              <a:avLst/>
            </a:prstGeom>
            <a:noFill/>
            <a:ln>
              <a:noFill/>
            </a:ln>
          </p:spPr>
        </p:pic>
      </p:grpSp>
      <p:grpSp>
        <p:nvGrpSpPr>
          <p:cNvPr id="738" name="Google Shape;738;p5"/>
          <p:cNvGrpSpPr/>
          <p:nvPr/>
        </p:nvGrpSpPr>
        <p:grpSpPr>
          <a:xfrm>
            <a:off x="2597150" y="2514598"/>
            <a:ext cx="2597150" cy="2514602"/>
            <a:chOff x="0" y="-1"/>
            <a:chExt cx="2597150" cy="2514601"/>
          </a:xfrm>
        </p:grpSpPr>
        <p:sp>
          <p:nvSpPr>
            <p:cNvPr id="739" name="Google Shape;739;p5"/>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0" name="Google Shape;740;p5" descr="image19.png"/>
            <p:cNvPicPr preferRelativeResize="0"/>
            <p:nvPr/>
          </p:nvPicPr>
          <p:blipFill rotWithShape="1">
            <a:blip r:embed="rId4">
              <a:alphaModFix/>
            </a:blip>
            <a:srcRect t="4302" b="4302"/>
            <a:stretch/>
          </p:blipFill>
          <p:spPr>
            <a:xfrm>
              <a:off x="0" y="-1"/>
              <a:ext cx="2597150" cy="2514601"/>
            </a:xfrm>
            <a:prstGeom prst="rect">
              <a:avLst/>
            </a:prstGeom>
            <a:noFill/>
            <a:ln>
              <a:noFill/>
            </a:ln>
          </p:spPr>
        </p:pic>
      </p:grpSp>
      <p:grpSp>
        <p:nvGrpSpPr>
          <p:cNvPr id="741" name="Google Shape;741;p5"/>
          <p:cNvGrpSpPr/>
          <p:nvPr/>
        </p:nvGrpSpPr>
        <p:grpSpPr>
          <a:xfrm>
            <a:off x="5194300" y="2514600"/>
            <a:ext cx="2578100" cy="2514600"/>
            <a:chOff x="0" y="0"/>
            <a:chExt cx="2578100" cy="2514600"/>
          </a:xfrm>
        </p:grpSpPr>
        <p:sp>
          <p:nvSpPr>
            <p:cNvPr id="742" name="Google Shape;742;p5"/>
            <p:cNvSpPr/>
            <p:nvPr/>
          </p:nvSpPr>
          <p:spPr>
            <a:xfrm>
              <a:off x="0" y="0"/>
              <a:ext cx="2578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3" name="Google Shape;743;p5" descr="image11.jpeg"/>
            <p:cNvPicPr preferRelativeResize="0"/>
            <p:nvPr/>
          </p:nvPicPr>
          <p:blipFill rotWithShape="1">
            <a:blip r:embed="rId5">
              <a:alphaModFix/>
            </a:blip>
            <a:srcRect l="15817" r="15816"/>
            <a:stretch/>
          </p:blipFill>
          <p:spPr>
            <a:xfrm>
              <a:off x="0" y="0"/>
              <a:ext cx="2578100" cy="2514600"/>
            </a:xfrm>
            <a:prstGeom prst="rect">
              <a:avLst/>
            </a:prstGeom>
            <a:noFill/>
            <a:ln>
              <a:noFill/>
            </a:ln>
          </p:spPr>
        </p:pic>
      </p:grpSp>
      <p:grpSp>
        <p:nvGrpSpPr>
          <p:cNvPr id="744" name="Google Shape;744;p5"/>
          <p:cNvGrpSpPr/>
          <p:nvPr/>
        </p:nvGrpSpPr>
        <p:grpSpPr>
          <a:xfrm>
            <a:off x="0" y="5029200"/>
            <a:ext cx="2597152" cy="2525487"/>
            <a:chOff x="0" y="0"/>
            <a:chExt cx="2597151" cy="2525486"/>
          </a:xfrm>
        </p:grpSpPr>
        <p:sp>
          <p:nvSpPr>
            <p:cNvPr id="745" name="Google Shape;745;p5"/>
            <p:cNvSpPr/>
            <p:nvPr/>
          </p:nvSpPr>
          <p:spPr>
            <a:xfrm>
              <a:off x="0" y="0"/>
              <a:ext cx="2597150" cy="2525486"/>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6" name="Google Shape;746;p5" descr="image14.jpeg"/>
            <p:cNvPicPr preferRelativeResize="0"/>
            <p:nvPr/>
          </p:nvPicPr>
          <p:blipFill rotWithShape="1">
            <a:blip r:embed="rId6">
              <a:alphaModFix/>
            </a:blip>
            <a:srcRect l="15748" r="15746"/>
            <a:stretch/>
          </p:blipFill>
          <p:spPr>
            <a:xfrm>
              <a:off x="0" y="0"/>
              <a:ext cx="2597151" cy="2525486"/>
            </a:xfrm>
            <a:prstGeom prst="rect">
              <a:avLst/>
            </a:prstGeom>
            <a:noFill/>
            <a:ln>
              <a:noFill/>
            </a:ln>
          </p:spPr>
        </p:pic>
      </p:grpSp>
      <p:grpSp>
        <p:nvGrpSpPr>
          <p:cNvPr id="747" name="Google Shape;747;p5"/>
          <p:cNvGrpSpPr/>
          <p:nvPr/>
        </p:nvGrpSpPr>
        <p:grpSpPr>
          <a:xfrm>
            <a:off x="2597150" y="5029200"/>
            <a:ext cx="2597150" cy="2525487"/>
            <a:chOff x="0" y="0"/>
            <a:chExt cx="2597150" cy="2525486"/>
          </a:xfrm>
        </p:grpSpPr>
        <p:sp>
          <p:nvSpPr>
            <p:cNvPr id="748" name="Google Shape;748;p5"/>
            <p:cNvSpPr/>
            <p:nvPr/>
          </p:nvSpPr>
          <p:spPr>
            <a:xfrm>
              <a:off x="0" y="0"/>
              <a:ext cx="2597150" cy="2525486"/>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9" name="Google Shape;749;p5" descr="image20.jpeg"/>
            <p:cNvPicPr preferRelativeResize="0"/>
            <p:nvPr/>
          </p:nvPicPr>
          <p:blipFill rotWithShape="1">
            <a:blip r:embed="rId7">
              <a:alphaModFix/>
            </a:blip>
            <a:srcRect l="15797" r="15798"/>
            <a:stretch/>
          </p:blipFill>
          <p:spPr>
            <a:xfrm>
              <a:off x="0" y="0"/>
              <a:ext cx="2597150" cy="2525486"/>
            </a:xfrm>
            <a:prstGeom prst="rect">
              <a:avLst/>
            </a:prstGeom>
            <a:noFill/>
            <a:ln>
              <a:noFill/>
            </a:ln>
          </p:spPr>
        </p:pic>
      </p:grpSp>
      <p:grpSp>
        <p:nvGrpSpPr>
          <p:cNvPr id="750" name="Google Shape;750;p5"/>
          <p:cNvGrpSpPr/>
          <p:nvPr/>
        </p:nvGrpSpPr>
        <p:grpSpPr>
          <a:xfrm>
            <a:off x="5194300" y="5029200"/>
            <a:ext cx="2578100" cy="2525487"/>
            <a:chOff x="0" y="0"/>
            <a:chExt cx="2578100" cy="2525486"/>
          </a:xfrm>
        </p:grpSpPr>
        <p:sp>
          <p:nvSpPr>
            <p:cNvPr id="751" name="Google Shape;751;p5"/>
            <p:cNvSpPr/>
            <p:nvPr/>
          </p:nvSpPr>
          <p:spPr>
            <a:xfrm>
              <a:off x="0" y="0"/>
              <a:ext cx="2578100" cy="2525486"/>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2" name="Google Shape;752;p5" descr="image25.jpeg"/>
            <p:cNvPicPr preferRelativeResize="0"/>
            <p:nvPr/>
          </p:nvPicPr>
          <p:blipFill rotWithShape="1">
            <a:blip r:embed="rId8">
              <a:alphaModFix/>
            </a:blip>
            <a:srcRect l="23200" r="23199"/>
            <a:stretch/>
          </p:blipFill>
          <p:spPr>
            <a:xfrm>
              <a:off x="0" y="0"/>
              <a:ext cx="2578100" cy="2525486"/>
            </a:xfrm>
            <a:prstGeom prst="rect">
              <a:avLst/>
            </a:prstGeom>
            <a:noFill/>
            <a:ln>
              <a:noFill/>
            </a:ln>
          </p:spPr>
        </p:pic>
      </p:grpSp>
      <p:grpSp>
        <p:nvGrpSpPr>
          <p:cNvPr id="753" name="Google Shape;753;p5"/>
          <p:cNvGrpSpPr/>
          <p:nvPr/>
        </p:nvGrpSpPr>
        <p:grpSpPr>
          <a:xfrm>
            <a:off x="-2" y="7554686"/>
            <a:ext cx="2597152" cy="2514601"/>
            <a:chOff x="-1" y="0"/>
            <a:chExt cx="2597151" cy="2514600"/>
          </a:xfrm>
        </p:grpSpPr>
        <p:sp>
          <p:nvSpPr>
            <p:cNvPr id="754" name="Google Shape;754;p5"/>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5" name="Google Shape;755;p5" descr="image24.jpeg"/>
            <p:cNvPicPr preferRelativeResize="0"/>
            <p:nvPr/>
          </p:nvPicPr>
          <p:blipFill rotWithShape="1">
            <a:blip r:embed="rId9">
              <a:alphaModFix/>
            </a:blip>
            <a:srcRect l="15602" r="15603"/>
            <a:stretch/>
          </p:blipFill>
          <p:spPr>
            <a:xfrm>
              <a:off x="-1" y="0"/>
              <a:ext cx="2597151" cy="2514600"/>
            </a:xfrm>
            <a:prstGeom prst="rect">
              <a:avLst/>
            </a:prstGeom>
            <a:noFill/>
            <a:ln>
              <a:noFill/>
            </a:ln>
          </p:spPr>
        </p:pic>
      </p:grpSp>
      <p:grpSp>
        <p:nvGrpSpPr>
          <p:cNvPr id="756" name="Google Shape;756;p5"/>
          <p:cNvGrpSpPr/>
          <p:nvPr/>
        </p:nvGrpSpPr>
        <p:grpSpPr>
          <a:xfrm>
            <a:off x="2597150" y="7554686"/>
            <a:ext cx="2597150" cy="2514601"/>
            <a:chOff x="0" y="0"/>
            <a:chExt cx="2597150" cy="2514600"/>
          </a:xfrm>
        </p:grpSpPr>
        <p:sp>
          <p:nvSpPr>
            <p:cNvPr id="757" name="Google Shape;757;p5"/>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8" name="Google Shape;758;p5" descr="image22.jpeg"/>
            <p:cNvPicPr preferRelativeResize="0"/>
            <p:nvPr/>
          </p:nvPicPr>
          <p:blipFill rotWithShape="1">
            <a:blip r:embed="rId10">
              <a:alphaModFix/>
            </a:blip>
            <a:srcRect l="22458" r="22458"/>
            <a:stretch/>
          </p:blipFill>
          <p:spPr>
            <a:xfrm>
              <a:off x="0" y="0"/>
              <a:ext cx="2597150" cy="2514600"/>
            </a:xfrm>
            <a:prstGeom prst="rect">
              <a:avLst/>
            </a:prstGeom>
            <a:noFill/>
            <a:ln>
              <a:noFill/>
            </a:ln>
          </p:spPr>
        </p:pic>
      </p:grpSp>
      <p:grpSp>
        <p:nvGrpSpPr>
          <p:cNvPr id="759" name="Google Shape;759;p5"/>
          <p:cNvGrpSpPr/>
          <p:nvPr/>
        </p:nvGrpSpPr>
        <p:grpSpPr>
          <a:xfrm>
            <a:off x="5194300" y="7554685"/>
            <a:ext cx="2578100" cy="2514602"/>
            <a:chOff x="0" y="-1"/>
            <a:chExt cx="2578100" cy="2514601"/>
          </a:xfrm>
        </p:grpSpPr>
        <p:sp>
          <p:nvSpPr>
            <p:cNvPr id="760" name="Google Shape;760;p5"/>
            <p:cNvSpPr/>
            <p:nvPr/>
          </p:nvSpPr>
          <p:spPr>
            <a:xfrm>
              <a:off x="0" y="0"/>
              <a:ext cx="2578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1" name="Google Shape;761;p5" descr="image21.jpeg"/>
            <p:cNvPicPr preferRelativeResize="0"/>
            <p:nvPr/>
          </p:nvPicPr>
          <p:blipFill rotWithShape="1">
            <a:blip r:embed="rId11">
              <a:alphaModFix/>
            </a:blip>
            <a:srcRect t="5974" b="5974"/>
            <a:stretch/>
          </p:blipFill>
          <p:spPr>
            <a:xfrm>
              <a:off x="0" y="-1"/>
              <a:ext cx="2578100" cy="2514601"/>
            </a:xfrm>
            <a:prstGeom prst="rect">
              <a:avLst/>
            </a:prstGeom>
            <a:noFill/>
            <a:ln>
              <a:noFill/>
            </a:ln>
          </p:spPr>
        </p:pic>
      </p:grpSp>
      <p:sp>
        <p:nvSpPr>
          <p:cNvPr id="762" name="Google Shape;762;p5"/>
          <p:cNvSpPr txBox="1">
            <a:spLocks noGrp="1"/>
          </p:cNvSpPr>
          <p:nvPr>
            <p:ph type="body" idx="1"/>
          </p:nvPr>
        </p:nvSpPr>
        <p:spPr>
          <a:xfrm>
            <a:off x="2193450" y="46531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4</a:t>
            </a:r>
            <a:endParaRPr/>
          </a:p>
        </p:txBody>
      </p:sp>
      <p:sp>
        <p:nvSpPr>
          <p:cNvPr id="763" name="Google Shape;763;p5"/>
          <p:cNvSpPr txBox="1">
            <a:spLocks noGrp="1"/>
          </p:cNvSpPr>
          <p:nvPr>
            <p:ph type="body" idx="14"/>
          </p:nvPr>
        </p:nvSpPr>
        <p:spPr>
          <a:xfrm>
            <a:off x="4790599" y="46531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5</a:t>
            </a:r>
            <a:endParaRPr/>
          </a:p>
        </p:txBody>
      </p:sp>
      <p:sp>
        <p:nvSpPr>
          <p:cNvPr id="764" name="Google Shape;764;p5"/>
          <p:cNvSpPr txBox="1">
            <a:spLocks noGrp="1"/>
          </p:cNvSpPr>
          <p:nvPr>
            <p:ph type="body" idx="15"/>
          </p:nvPr>
        </p:nvSpPr>
        <p:spPr>
          <a:xfrm>
            <a:off x="7368699" y="46531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6</a:t>
            </a:r>
            <a:endParaRPr/>
          </a:p>
        </p:txBody>
      </p:sp>
      <p:sp>
        <p:nvSpPr>
          <p:cNvPr id="765" name="Google Shape;765;p5"/>
          <p:cNvSpPr txBox="1">
            <a:spLocks noGrp="1"/>
          </p:cNvSpPr>
          <p:nvPr>
            <p:ph type="body" idx="16"/>
          </p:nvPr>
        </p:nvSpPr>
        <p:spPr>
          <a:xfrm>
            <a:off x="2193450" y="71786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7</a:t>
            </a:r>
            <a:endParaRPr/>
          </a:p>
        </p:txBody>
      </p:sp>
      <p:sp>
        <p:nvSpPr>
          <p:cNvPr id="766" name="Google Shape;766;p5"/>
          <p:cNvSpPr txBox="1">
            <a:spLocks noGrp="1"/>
          </p:cNvSpPr>
          <p:nvPr>
            <p:ph type="body" idx="17"/>
          </p:nvPr>
        </p:nvSpPr>
        <p:spPr>
          <a:xfrm>
            <a:off x="4790599" y="71786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8</a:t>
            </a:r>
            <a:endParaRPr/>
          </a:p>
        </p:txBody>
      </p:sp>
      <p:sp>
        <p:nvSpPr>
          <p:cNvPr id="767" name="Google Shape;767;p5"/>
          <p:cNvSpPr txBox="1">
            <a:spLocks noGrp="1"/>
          </p:cNvSpPr>
          <p:nvPr>
            <p:ph type="body" idx="18"/>
          </p:nvPr>
        </p:nvSpPr>
        <p:spPr>
          <a:xfrm>
            <a:off x="7368699" y="71786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9</a:t>
            </a:r>
            <a:endParaRPr/>
          </a:p>
        </p:txBody>
      </p:sp>
      <p:sp>
        <p:nvSpPr>
          <p:cNvPr id="768" name="Google Shape;768;p5"/>
          <p:cNvSpPr txBox="1">
            <a:spLocks noGrp="1"/>
          </p:cNvSpPr>
          <p:nvPr>
            <p:ph type="body" idx="19"/>
          </p:nvPr>
        </p:nvSpPr>
        <p:spPr>
          <a:xfrm>
            <a:off x="2193450" y="96932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10</a:t>
            </a:r>
            <a:endParaRPr/>
          </a:p>
        </p:txBody>
      </p:sp>
      <p:sp>
        <p:nvSpPr>
          <p:cNvPr id="769" name="Google Shape;769;p5"/>
          <p:cNvSpPr txBox="1">
            <a:spLocks noGrp="1"/>
          </p:cNvSpPr>
          <p:nvPr>
            <p:ph type="body" idx="20"/>
          </p:nvPr>
        </p:nvSpPr>
        <p:spPr>
          <a:xfrm>
            <a:off x="4790599" y="96932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11</a:t>
            </a:r>
            <a:endParaRPr/>
          </a:p>
        </p:txBody>
      </p:sp>
      <p:sp>
        <p:nvSpPr>
          <p:cNvPr id="770" name="Google Shape;770;p5"/>
          <p:cNvSpPr txBox="1">
            <a:spLocks noGrp="1"/>
          </p:cNvSpPr>
          <p:nvPr>
            <p:ph type="body" idx="21"/>
          </p:nvPr>
        </p:nvSpPr>
        <p:spPr>
          <a:xfrm>
            <a:off x="7368699" y="96932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12</a:t>
            </a:r>
            <a:endParaRPr/>
          </a:p>
        </p:txBody>
      </p:sp>
      <p:grpSp>
        <p:nvGrpSpPr>
          <p:cNvPr id="771" name="Google Shape;771;p5"/>
          <p:cNvGrpSpPr/>
          <p:nvPr/>
        </p:nvGrpSpPr>
        <p:grpSpPr>
          <a:xfrm>
            <a:off x="0" y="0"/>
            <a:ext cx="2597150" cy="2514602"/>
            <a:chOff x="0" y="0"/>
            <a:chExt cx="2597150" cy="2514601"/>
          </a:xfrm>
        </p:grpSpPr>
        <p:sp>
          <p:nvSpPr>
            <p:cNvPr id="772" name="Google Shape;772;p5"/>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3" name="Google Shape;773;p5" descr="image7.jpeg"/>
            <p:cNvPicPr preferRelativeResize="0"/>
            <p:nvPr/>
          </p:nvPicPr>
          <p:blipFill rotWithShape="1">
            <a:blip r:embed="rId12">
              <a:alphaModFix/>
            </a:blip>
            <a:srcRect t="1589" b="1586"/>
            <a:stretch/>
          </p:blipFill>
          <p:spPr>
            <a:xfrm>
              <a:off x="0" y="0"/>
              <a:ext cx="2597150" cy="2514601"/>
            </a:xfrm>
            <a:prstGeom prst="rect">
              <a:avLst/>
            </a:prstGeom>
            <a:noFill/>
            <a:ln>
              <a:noFill/>
            </a:ln>
          </p:spPr>
        </p:pic>
      </p:grpSp>
      <p:grpSp>
        <p:nvGrpSpPr>
          <p:cNvPr id="774" name="Google Shape;774;p5"/>
          <p:cNvGrpSpPr/>
          <p:nvPr/>
        </p:nvGrpSpPr>
        <p:grpSpPr>
          <a:xfrm>
            <a:off x="2597148" y="0"/>
            <a:ext cx="2597152" cy="2514600"/>
            <a:chOff x="-1" y="0"/>
            <a:chExt cx="2597151" cy="2514600"/>
          </a:xfrm>
        </p:grpSpPr>
        <p:sp>
          <p:nvSpPr>
            <p:cNvPr id="775" name="Google Shape;775;p5"/>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6" name="Google Shape;776;p5" descr="image4.jpeg"/>
            <p:cNvPicPr preferRelativeResize="0"/>
            <p:nvPr/>
          </p:nvPicPr>
          <p:blipFill rotWithShape="1">
            <a:blip r:embed="rId13">
              <a:alphaModFix/>
            </a:blip>
            <a:srcRect l="9626" r="9626"/>
            <a:stretch/>
          </p:blipFill>
          <p:spPr>
            <a:xfrm>
              <a:off x="-1" y="0"/>
              <a:ext cx="2597151" cy="2514600"/>
            </a:xfrm>
            <a:prstGeom prst="rect">
              <a:avLst/>
            </a:prstGeom>
            <a:noFill/>
            <a:ln>
              <a:noFill/>
            </a:ln>
          </p:spPr>
        </p:pic>
      </p:grpSp>
      <p:grpSp>
        <p:nvGrpSpPr>
          <p:cNvPr id="777" name="Google Shape;777;p5"/>
          <p:cNvGrpSpPr/>
          <p:nvPr/>
        </p:nvGrpSpPr>
        <p:grpSpPr>
          <a:xfrm>
            <a:off x="5194298" y="0"/>
            <a:ext cx="2578104" cy="2514600"/>
            <a:chOff x="-1" y="0"/>
            <a:chExt cx="2578102" cy="2514600"/>
          </a:xfrm>
        </p:grpSpPr>
        <p:sp>
          <p:nvSpPr>
            <p:cNvPr id="778" name="Google Shape;778;p5"/>
            <p:cNvSpPr/>
            <p:nvPr/>
          </p:nvSpPr>
          <p:spPr>
            <a:xfrm>
              <a:off x="0" y="0"/>
              <a:ext cx="2578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9" name="Google Shape;779;p5" descr="image18.jpeg"/>
            <p:cNvPicPr preferRelativeResize="0"/>
            <p:nvPr/>
          </p:nvPicPr>
          <p:blipFill rotWithShape="1">
            <a:blip r:embed="rId14">
              <a:alphaModFix/>
            </a:blip>
            <a:srcRect l="15806" r="15806"/>
            <a:stretch/>
          </p:blipFill>
          <p:spPr>
            <a:xfrm>
              <a:off x="-1" y="0"/>
              <a:ext cx="2578102" cy="2514600"/>
            </a:xfrm>
            <a:prstGeom prst="rect">
              <a:avLst/>
            </a:prstGeom>
            <a:noFill/>
            <a:ln>
              <a:noFill/>
            </a:ln>
          </p:spPr>
        </p:pic>
      </p:grpSp>
      <p:sp>
        <p:nvSpPr>
          <p:cNvPr id="780" name="Google Shape;780;p5"/>
          <p:cNvSpPr txBox="1">
            <a:spLocks noGrp="1"/>
          </p:cNvSpPr>
          <p:nvPr>
            <p:ph type="body" idx="25"/>
          </p:nvPr>
        </p:nvSpPr>
        <p:spPr>
          <a:xfrm>
            <a:off x="2193450" y="21385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a:t>
            </a:r>
            <a:endParaRPr/>
          </a:p>
        </p:txBody>
      </p:sp>
      <p:sp>
        <p:nvSpPr>
          <p:cNvPr id="781" name="Google Shape;781;p5"/>
          <p:cNvSpPr txBox="1">
            <a:spLocks noGrp="1"/>
          </p:cNvSpPr>
          <p:nvPr>
            <p:ph type="body" idx="26"/>
          </p:nvPr>
        </p:nvSpPr>
        <p:spPr>
          <a:xfrm>
            <a:off x="4790599" y="21385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2</a:t>
            </a:r>
            <a:endParaRPr/>
          </a:p>
        </p:txBody>
      </p:sp>
      <p:sp>
        <p:nvSpPr>
          <p:cNvPr id="782" name="Google Shape;782;p5"/>
          <p:cNvSpPr txBox="1">
            <a:spLocks noGrp="1"/>
          </p:cNvSpPr>
          <p:nvPr>
            <p:ph type="body" idx="27"/>
          </p:nvPr>
        </p:nvSpPr>
        <p:spPr>
          <a:xfrm>
            <a:off x="7368699" y="21385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3</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41"/>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904" name="Google Shape;1904;p41"/>
          <p:cNvGrpSpPr/>
          <p:nvPr/>
        </p:nvGrpSpPr>
        <p:grpSpPr>
          <a:xfrm>
            <a:off x="838198" y="1979962"/>
            <a:ext cx="2971802" cy="2972736"/>
            <a:chOff x="-1" y="0"/>
            <a:chExt cx="2971801" cy="2972735"/>
          </a:xfrm>
        </p:grpSpPr>
        <p:sp>
          <p:nvSpPr>
            <p:cNvPr id="1905" name="Google Shape;1905;p41"/>
            <p:cNvSpPr/>
            <p:nvPr/>
          </p:nvSpPr>
          <p:spPr>
            <a:xfrm>
              <a:off x="-1" y="0"/>
              <a:ext cx="2971801" cy="2972735"/>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06" name="Google Shape;1906;p41" descr="image36.jpeg"/>
            <p:cNvPicPr preferRelativeResize="0"/>
            <p:nvPr/>
          </p:nvPicPr>
          <p:blipFill rotWithShape="1">
            <a:blip r:embed="rId3">
              <a:alphaModFix/>
            </a:blip>
            <a:srcRect l="16658" r="16658" b="4"/>
            <a:stretch/>
          </p:blipFill>
          <p:spPr>
            <a:xfrm>
              <a:off x="-1" y="0"/>
              <a:ext cx="2971801" cy="2972594"/>
            </a:xfrm>
            <a:custGeom>
              <a:avLst/>
              <a:gdLst/>
              <a:ahLst/>
              <a:cxnLst/>
              <a:rect l="l" t="t"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noFill/>
            <a:ln>
              <a:noFill/>
            </a:ln>
          </p:spPr>
        </p:pic>
      </p:grpSp>
      <p:grpSp>
        <p:nvGrpSpPr>
          <p:cNvPr id="1907" name="Google Shape;1907;p41"/>
          <p:cNvGrpSpPr/>
          <p:nvPr/>
        </p:nvGrpSpPr>
        <p:grpSpPr>
          <a:xfrm>
            <a:off x="3962400" y="1979962"/>
            <a:ext cx="2971804" cy="2972736"/>
            <a:chOff x="-1" y="0"/>
            <a:chExt cx="2971802" cy="2972735"/>
          </a:xfrm>
        </p:grpSpPr>
        <p:sp>
          <p:nvSpPr>
            <p:cNvPr id="1908" name="Google Shape;1908;p41"/>
            <p:cNvSpPr/>
            <p:nvPr/>
          </p:nvSpPr>
          <p:spPr>
            <a:xfrm>
              <a:off x="-1" y="0"/>
              <a:ext cx="2971801" cy="2972735"/>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09" name="Google Shape;1909;p41" descr="image14.jpeg"/>
            <p:cNvPicPr preferRelativeResize="0"/>
            <p:nvPr/>
          </p:nvPicPr>
          <p:blipFill rotWithShape="1">
            <a:blip r:embed="rId4">
              <a:alphaModFix/>
            </a:blip>
            <a:srcRect l="16708" r="16707" b="4"/>
            <a:stretch/>
          </p:blipFill>
          <p:spPr>
            <a:xfrm>
              <a:off x="0" y="0"/>
              <a:ext cx="2971801" cy="2972594"/>
            </a:xfrm>
            <a:custGeom>
              <a:avLst/>
              <a:gdLst/>
              <a:ahLst/>
              <a:cxnLst/>
              <a:rect l="l" t="t"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noFill/>
            <a:ln>
              <a:noFill/>
            </a:ln>
          </p:spPr>
        </p:pic>
      </p:grpSp>
      <p:grpSp>
        <p:nvGrpSpPr>
          <p:cNvPr id="1910" name="Google Shape;1910;p41"/>
          <p:cNvGrpSpPr/>
          <p:nvPr/>
        </p:nvGrpSpPr>
        <p:grpSpPr>
          <a:xfrm>
            <a:off x="838198" y="5105400"/>
            <a:ext cx="2971802" cy="2972736"/>
            <a:chOff x="-1" y="0"/>
            <a:chExt cx="2971801" cy="2972735"/>
          </a:xfrm>
        </p:grpSpPr>
        <p:sp>
          <p:nvSpPr>
            <p:cNvPr id="1911" name="Google Shape;1911;p41"/>
            <p:cNvSpPr/>
            <p:nvPr/>
          </p:nvSpPr>
          <p:spPr>
            <a:xfrm>
              <a:off x="-1" y="0"/>
              <a:ext cx="2971801" cy="2972735"/>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2" name="Google Shape;1912;p41" descr="image34.jpeg"/>
            <p:cNvPicPr preferRelativeResize="0"/>
            <p:nvPr/>
          </p:nvPicPr>
          <p:blipFill rotWithShape="1">
            <a:blip r:embed="rId5">
              <a:alphaModFix/>
            </a:blip>
            <a:srcRect l="16680" r="16680" b="4"/>
            <a:stretch/>
          </p:blipFill>
          <p:spPr>
            <a:xfrm>
              <a:off x="-1" y="0"/>
              <a:ext cx="2971801" cy="2972594"/>
            </a:xfrm>
            <a:custGeom>
              <a:avLst/>
              <a:gdLst/>
              <a:ahLst/>
              <a:cxnLst/>
              <a:rect l="l" t="t"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noFill/>
            <a:ln>
              <a:noFill/>
            </a:ln>
          </p:spPr>
        </p:pic>
      </p:grpSp>
      <p:grpSp>
        <p:nvGrpSpPr>
          <p:cNvPr id="1913" name="Google Shape;1913;p41"/>
          <p:cNvGrpSpPr/>
          <p:nvPr/>
        </p:nvGrpSpPr>
        <p:grpSpPr>
          <a:xfrm>
            <a:off x="3962400" y="5105400"/>
            <a:ext cx="2971804" cy="2972736"/>
            <a:chOff x="-1" y="0"/>
            <a:chExt cx="2971802" cy="2972735"/>
          </a:xfrm>
        </p:grpSpPr>
        <p:sp>
          <p:nvSpPr>
            <p:cNvPr id="1914" name="Google Shape;1914;p41"/>
            <p:cNvSpPr/>
            <p:nvPr/>
          </p:nvSpPr>
          <p:spPr>
            <a:xfrm>
              <a:off x="-1" y="0"/>
              <a:ext cx="2971801" cy="2972735"/>
            </a:xfrm>
            <a:custGeom>
              <a:avLst/>
              <a:gdLst/>
              <a:ahLst/>
              <a:cxnLst/>
              <a:rect l="l" t="t"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5" name="Google Shape;1915;p41" descr="image24.jpeg"/>
            <p:cNvPicPr preferRelativeResize="0"/>
            <p:nvPr/>
          </p:nvPicPr>
          <p:blipFill rotWithShape="1">
            <a:blip r:embed="rId6">
              <a:alphaModFix/>
            </a:blip>
            <a:srcRect l="16714" r="16711" b="4"/>
            <a:stretch/>
          </p:blipFill>
          <p:spPr>
            <a:xfrm>
              <a:off x="0" y="0"/>
              <a:ext cx="2971801" cy="2972594"/>
            </a:xfrm>
            <a:custGeom>
              <a:avLst/>
              <a:gdLst/>
              <a:ahLst/>
              <a:cxnLst/>
              <a:rect l="l" t="t"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noFill/>
            <a:ln>
              <a:noFill/>
            </a:ln>
          </p:spPr>
        </p:pic>
      </p:grpSp>
      <p:sp>
        <p:nvSpPr>
          <p:cNvPr id="1916" name="Google Shape;1916;p41"/>
          <p:cNvSpPr txBox="1">
            <a:spLocks noGrp="1"/>
          </p:cNvSpPr>
          <p:nvPr>
            <p:ph type="sldNum" idx="12"/>
          </p:nvPr>
        </p:nvSpPr>
        <p:spPr>
          <a:xfrm>
            <a:off x="3803292" y="9705806"/>
            <a:ext cx="243368"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40</a:t>
            </a:fld>
            <a:endParaRPr/>
          </a:p>
        </p:txBody>
      </p:sp>
      <p:sp>
        <p:nvSpPr>
          <p:cNvPr id="1917" name="Google Shape;1917;p41"/>
          <p:cNvSpPr txBox="1">
            <a:spLocks noGrp="1"/>
          </p:cNvSpPr>
          <p:nvPr>
            <p:ph type="body" idx="1"/>
          </p:nvPr>
        </p:nvSpPr>
        <p:spPr>
          <a:xfrm>
            <a:off x="1981200" y="4191000"/>
            <a:ext cx="3810000" cy="1676400"/>
          </a:xfrm>
          <a:prstGeom prst="rect">
            <a:avLst/>
          </a:prstGeom>
          <a:solidFill>
            <a:srgbClr val="4C69A1">
              <a:alpha val="85098"/>
            </a:srgbClr>
          </a:solidFill>
          <a:ln>
            <a:noFill/>
          </a:ln>
        </p:spPr>
        <p:txBody>
          <a:bodyPr spcFirstLastPara="1" wrap="square" lIns="45675" tIns="45675" rIns="45675" bIns="45675" anchor="ctr" anchorCtr="0">
            <a:normAutofit/>
          </a:bodyPr>
          <a:lstStyle/>
          <a:p>
            <a:pPr marL="0" marR="0" lvl="0" indent="0" algn="l" rtl="0">
              <a:lnSpc>
                <a:spcPct val="90000"/>
              </a:lnSpc>
              <a:spcBef>
                <a:spcPts val="0"/>
              </a:spcBef>
              <a:spcAft>
                <a:spcPts val="0"/>
              </a:spcAft>
              <a:buClr>
                <a:srgbClr val="FFFFFF"/>
              </a:buClr>
              <a:buSzPts val="2000"/>
              <a:buFont typeface="Inter"/>
              <a:buNone/>
            </a:pPr>
            <a:r>
              <a:rPr lang="en-US" sz="2000">
                <a:solidFill>
                  <a:srgbClr val="FFFFFF"/>
                </a:solidFill>
                <a:latin typeface="Verdana"/>
                <a:ea typeface="Verdana"/>
                <a:cs typeface="Verdana"/>
                <a:sym typeface="Verdana"/>
              </a:rPr>
              <a:t>Quisque volutpat porta nisi, ac porta orci dignissim sit amet. Donec ligula.</a:t>
            </a:r>
            <a:endParaRPr>
              <a:latin typeface="Verdana"/>
              <a:ea typeface="Verdana"/>
              <a:cs typeface="Verdana"/>
              <a:sym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42"/>
          <p:cNvSpPr txBox="1">
            <a:spLocks noGrp="1"/>
          </p:cNvSpPr>
          <p:nvPr>
            <p:ph type="title"/>
          </p:nvPr>
        </p:nvSpPr>
        <p:spPr>
          <a:xfrm>
            <a:off x="534353" y="761558"/>
            <a:ext cx="6703694" cy="492444"/>
          </a:xfrm>
          <a:prstGeom prst="rect">
            <a:avLst/>
          </a:prstGeom>
          <a:noFill/>
          <a:ln>
            <a:noFill/>
          </a:ln>
        </p:spPr>
        <p:txBody>
          <a:bodyPr spcFirstLastPara="1" wrap="square" lIns="0" tIns="0" rIns="0" bIns="0" anchor="t" anchorCtr="0">
            <a:normAutofit/>
          </a:bodyPr>
          <a:lstStyle/>
          <a:p>
            <a:pPr marL="0" marR="0" lvl="0" indent="0" algn="l" rtl="0">
              <a:lnSpc>
                <a:spcPct val="100000"/>
              </a:lnSpc>
              <a:spcBef>
                <a:spcPts val="0"/>
              </a:spcBef>
              <a:spcAft>
                <a:spcPts val="0"/>
              </a:spcAft>
              <a:buClr>
                <a:srgbClr val="000000"/>
              </a:buClr>
              <a:buSzPts val="2688"/>
              <a:buFont typeface="Poppins SemiBold"/>
              <a:buNone/>
            </a:pPr>
            <a:r>
              <a:rPr lang="en-US" sz="2688" b="1">
                <a:latin typeface="Arial"/>
                <a:ea typeface="Arial"/>
                <a:cs typeface="Arial"/>
                <a:sym typeface="Arial"/>
              </a:rPr>
              <a:t>Color Scheme</a:t>
            </a:r>
            <a:endParaRPr b="1">
              <a:latin typeface="Arial"/>
              <a:ea typeface="Arial"/>
              <a:cs typeface="Arial"/>
              <a:sym typeface="Arial"/>
            </a:endParaRPr>
          </a:p>
        </p:txBody>
      </p:sp>
      <p:sp>
        <p:nvSpPr>
          <p:cNvPr id="1923" name="Google Shape;1923;p42"/>
          <p:cNvSpPr/>
          <p:nvPr/>
        </p:nvSpPr>
        <p:spPr>
          <a:xfrm>
            <a:off x="838200" y="1969847"/>
            <a:ext cx="421959" cy="421959"/>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24" name="Google Shape;1924;p42"/>
          <p:cNvSpPr/>
          <p:nvPr/>
        </p:nvSpPr>
        <p:spPr>
          <a:xfrm>
            <a:off x="838200" y="2528011"/>
            <a:ext cx="421959" cy="421959"/>
          </a:xfrm>
          <a:prstGeom prst="rect">
            <a:avLst/>
          </a:prstGeom>
          <a:solidFill>
            <a:schemeClr val="accent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25" name="Google Shape;1925;p42"/>
          <p:cNvSpPr/>
          <p:nvPr/>
        </p:nvSpPr>
        <p:spPr>
          <a:xfrm>
            <a:off x="838200" y="3086176"/>
            <a:ext cx="421959" cy="421959"/>
          </a:xfrm>
          <a:prstGeom prst="rect">
            <a:avLst/>
          </a:prstGeom>
          <a:solidFill>
            <a:srgbClr val="4C69A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26" name="Google Shape;1926;p42"/>
          <p:cNvSpPr/>
          <p:nvPr/>
        </p:nvSpPr>
        <p:spPr>
          <a:xfrm>
            <a:off x="838200" y="3643388"/>
            <a:ext cx="421959" cy="421959"/>
          </a:xfrm>
          <a:prstGeom prst="rect">
            <a:avLst/>
          </a:prstGeom>
          <a:solidFill>
            <a:srgbClr val="EEBE5C"/>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27" name="Google Shape;1927;p42"/>
          <p:cNvSpPr/>
          <p:nvPr/>
        </p:nvSpPr>
        <p:spPr>
          <a:xfrm>
            <a:off x="838200" y="4201554"/>
            <a:ext cx="421959" cy="421959"/>
          </a:xfrm>
          <a:prstGeom prst="rect">
            <a:avLst/>
          </a:prstGeom>
          <a:solidFill>
            <a:srgbClr val="4ABC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28" name="Google Shape;1928;p42"/>
          <p:cNvSpPr/>
          <p:nvPr/>
        </p:nvSpPr>
        <p:spPr>
          <a:xfrm>
            <a:off x="838200" y="4759719"/>
            <a:ext cx="421959" cy="421958"/>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29" name="Google Shape;1929;p42"/>
          <p:cNvSpPr/>
          <p:nvPr/>
        </p:nvSpPr>
        <p:spPr>
          <a:xfrm>
            <a:off x="838200" y="5317883"/>
            <a:ext cx="421959" cy="421958"/>
          </a:xfrm>
          <a:prstGeom prst="rect">
            <a:avLst/>
          </a:pr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30" name="Google Shape;1930;p42"/>
          <p:cNvSpPr/>
          <p:nvPr/>
        </p:nvSpPr>
        <p:spPr>
          <a:xfrm>
            <a:off x="838200" y="5875096"/>
            <a:ext cx="421959" cy="421958"/>
          </a:xfrm>
          <a:prstGeom prst="rect">
            <a:avLst/>
          </a:prstGeom>
          <a:solidFill>
            <a:srgbClr val="754D6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31" name="Google Shape;1931;p42"/>
          <p:cNvSpPr/>
          <p:nvPr/>
        </p:nvSpPr>
        <p:spPr>
          <a:xfrm>
            <a:off x="838200" y="6433261"/>
            <a:ext cx="421959" cy="421959"/>
          </a:xfrm>
          <a:prstGeom prst="rect">
            <a:avLst/>
          </a:prstGeom>
          <a:solidFill>
            <a:srgbClr val="F2C8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32" name="Google Shape;1932;p42"/>
          <p:cNvSpPr/>
          <p:nvPr/>
        </p:nvSpPr>
        <p:spPr>
          <a:xfrm>
            <a:off x="838200" y="6991426"/>
            <a:ext cx="421959" cy="421959"/>
          </a:xfrm>
          <a:prstGeom prst="rect">
            <a:avLst/>
          </a:prstGeom>
          <a:solidFill>
            <a:schemeClr val="accent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33" name="Google Shape;1933;p42"/>
          <p:cNvSpPr/>
          <p:nvPr/>
        </p:nvSpPr>
        <p:spPr>
          <a:xfrm>
            <a:off x="838200" y="7549591"/>
            <a:ext cx="421959" cy="421958"/>
          </a:xfrm>
          <a:prstGeom prst="rect">
            <a:avLst/>
          </a:prstGeom>
          <a:solidFill>
            <a:srgbClr val="F9A1A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34" name="Google Shape;1934;p42"/>
          <p:cNvSpPr/>
          <p:nvPr/>
        </p:nvSpPr>
        <p:spPr>
          <a:xfrm>
            <a:off x="838200" y="8106803"/>
            <a:ext cx="421959" cy="421958"/>
          </a:xfrm>
          <a:prstGeom prst="rect">
            <a:avLst/>
          </a:prstGeom>
          <a:solidFill>
            <a:srgbClr val="DEC58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Inter"/>
              <a:buNone/>
            </a:pPr>
            <a:endParaRPr sz="1800" b="0" i="0" u="none" strike="noStrike" cap="none">
              <a:solidFill>
                <a:srgbClr val="000000"/>
              </a:solidFill>
              <a:latin typeface="Inter"/>
              <a:ea typeface="Inter"/>
              <a:cs typeface="Inter"/>
              <a:sym typeface="Inter"/>
            </a:endParaRPr>
          </a:p>
        </p:txBody>
      </p:sp>
      <p:sp>
        <p:nvSpPr>
          <p:cNvPr id="1935" name="Google Shape;1935;p42"/>
          <p:cNvSpPr txBox="1"/>
          <p:nvPr/>
        </p:nvSpPr>
        <p:spPr>
          <a:xfrm>
            <a:off x="1371600" y="2001775"/>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179, 86, 69</a:t>
            </a:r>
            <a:endParaRPr>
              <a:latin typeface="Verdana"/>
              <a:ea typeface="Verdana"/>
              <a:cs typeface="Verdana"/>
              <a:sym typeface="Verdana"/>
            </a:endParaRPr>
          </a:p>
        </p:txBody>
      </p:sp>
      <p:sp>
        <p:nvSpPr>
          <p:cNvPr id="1936" name="Google Shape;1936;p42"/>
          <p:cNvSpPr txBox="1"/>
          <p:nvPr/>
        </p:nvSpPr>
        <p:spPr>
          <a:xfrm>
            <a:off x="1371600" y="2559939"/>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192, 217, 212</a:t>
            </a:r>
            <a:endParaRPr>
              <a:latin typeface="Verdana"/>
              <a:ea typeface="Verdana"/>
              <a:cs typeface="Verdana"/>
              <a:sym typeface="Verdana"/>
            </a:endParaRPr>
          </a:p>
        </p:txBody>
      </p:sp>
      <p:sp>
        <p:nvSpPr>
          <p:cNvPr id="1937" name="Google Shape;1937;p42"/>
          <p:cNvSpPr txBox="1"/>
          <p:nvPr/>
        </p:nvSpPr>
        <p:spPr>
          <a:xfrm>
            <a:off x="1371600" y="3122792"/>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76, 105, 161</a:t>
            </a:r>
            <a:endParaRPr>
              <a:latin typeface="Verdana"/>
              <a:ea typeface="Verdana"/>
              <a:cs typeface="Verdana"/>
              <a:sym typeface="Verdana"/>
            </a:endParaRPr>
          </a:p>
        </p:txBody>
      </p:sp>
      <p:sp>
        <p:nvSpPr>
          <p:cNvPr id="1938" name="Google Shape;1938;p42"/>
          <p:cNvSpPr txBox="1"/>
          <p:nvPr/>
        </p:nvSpPr>
        <p:spPr>
          <a:xfrm>
            <a:off x="1371600" y="3680956"/>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238, 190, 92</a:t>
            </a:r>
            <a:endParaRPr>
              <a:latin typeface="Verdana"/>
              <a:ea typeface="Verdana"/>
              <a:cs typeface="Verdana"/>
              <a:sym typeface="Verdana"/>
            </a:endParaRPr>
          </a:p>
        </p:txBody>
      </p:sp>
      <p:sp>
        <p:nvSpPr>
          <p:cNvPr id="1939" name="Google Shape;1939;p42"/>
          <p:cNvSpPr txBox="1"/>
          <p:nvPr/>
        </p:nvSpPr>
        <p:spPr>
          <a:xfrm>
            <a:off x="1371600" y="4233482"/>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74, 88, 183</a:t>
            </a:r>
            <a:endParaRPr>
              <a:latin typeface="Verdana"/>
              <a:ea typeface="Verdana"/>
              <a:cs typeface="Verdana"/>
              <a:sym typeface="Verdana"/>
            </a:endParaRPr>
          </a:p>
        </p:txBody>
      </p:sp>
      <p:sp>
        <p:nvSpPr>
          <p:cNvPr id="1940" name="Google Shape;1940;p42"/>
          <p:cNvSpPr txBox="1"/>
          <p:nvPr/>
        </p:nvSpPr>
        <p:spPr>
          <a:xfrm>
            <a:off x="1371600" y="4791646"/>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188, 189, 113</a:t>
            </a:r>
            <a:endParaRPr>
              <a:latin typeface="Verdana"/>
              <a:ea typeface="Verdana"/>
              <a:cs typeface="Verdana"/>
              <a:sym typeface="Verdana"/>
            </a:endParaRPr>
          </a:p>
        </p:txBody>
      </p:sp>
      <p:sp>
        <p:nvSpPr>
          <p:cNvPr id="1941" name="Google Shape;1941;p42"/>
          <p:cNvSpPr txBox="1"/>
          <p:nvPr/>
        </p:nvSpPr>
        <p:spPr>
          <a:xfrm>
            <a:off x="1371600" y="5354499"/>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74, 148, 85</a:t>
            </a:r>
            <a:endParaRPr>
              <a:latin typeface="Verdana"/>
              <a:ea typeface="Verdana"/>
              <a:cs typeface="Verdana"/>
              <a:sym typeface="Verdana"/>
            </a:endParaRPr>
          </a:p>
        </p:txBody>
      </p:sp>
      <p:sp>
        <p:nvSpPr>
          <p:cNvPr id="1942" name="Google Shape;1942;p42"/>
          <p:cNvSpPr txBox="1"/>
          <p:nvPr/>
        </p:nvSpPr>
        <p:spPr>
          <a:xfrm>
            <a:off x="1371600" y="5912663"/>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117, 77, 101</a:t>
            </a:r>
            <a:endParaRPr>
              <a:latin typeface="Verdana"/>
              <a:ea typeface="Verdana"/>
              <a:cs typeface="Verdana"/>
              <a:sym typeface="Verdana"/>
            </a:endParaRPr>
          </a:p>
        </p:txBody>
      </p:sp>
      <p:sp>
        <p:nvSpPr>
          <p:cNvPr id="1943" name="Google Shape;1943;p42"/>
          <p:cNvSpPr txBox="1"/>
          <p:nvPr/>
        </p:nvSpPr>
        <p:spPr>
          <a:xfrm>
            <a:off x="1371600" y="6465190"/>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242, 200, 64</a:t>
            </a:r>
            <a:endParaRPr>
              <a:latin typeface="Verdana"/>
              <a:ea typeface="Verdana"/>
              <a:cs typeface="Verdana"/>
              <a:sym typeface="Verdana"/>
            </a:endParaRPr>
          </a:p>
        </p:txBody>
      </p:sp>
      <p:sp>
        <p:nvSpPr>
          <p:cNvPr id="1944" name="Google Shape;1944;p42"/>
          <p:cNvSpPr txBox="1"/>
          <p:nvPr/>
        </p:nvSpPr>
        <p:spPr>
          <a:xfrm>
            <a:off x="1371600" y="7023354"/>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0, 118, 150</a:t>
            </a:r>
            <a:endParaRPr>
              <a:latin typeface="Verdana"/>
              <a:ea typeface="Verdana"/>
              <a:cs typeface="Verdana"/>
              <a:sym typeface="Verdana"/>
            </a:endParaRPr>
          </a:p>
        </p:txBody>
      </p:sp>
      <p:sp>
        <p:nvSpPr>
          <p:cNvPr id="1945" name="Google Shape;1945;p42"/>
          <p:cNvSpPr txBox="1"/>
          <p:nvPr/>
        </p:nvSpPr>
        <p:spPr>
          <a:xfrm>
            <a:off x="1371600" y="7586207"/>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249, 161, 168</a:t>
            </a:r>
            <a:endParaRPr>
              <a:latin typeface="Verdana"/>
              <a:ea typeface="Verdana"/>
              <a:cs typeface="Verdana"/>
              <a:sym typeface="Verdana"/>
            </a:endParaRPr>
          </a:p>
        </p:txBody>
      </p:sp>
      <p:sp>
        <p:nvSpPr>
          <p:cNvPr id="1946" name="Google Shape;1946;p42"/>
          <p:cNvSpPr txBox="1"/>
          <p:nvPr/>
        </p:nvSpPr>
        <p:spPr>
          <a:xfrm>
            <a:off x="1371600" y="8144371"/>
            <a:ext cx="2514600" cy="369300"/>
          </a:xfrm>
          <a:prstGeom prst="rect">
            <a:avLst/>
          </a:prstGeom>
          <a:noFill/>
          <a:ln>
            <a:noFill/>
          </a:ln>
        </p:spPr>
        <p:txBody>
          <a:bodyPr spcFirstLastPara="1" wrap="square" lIns="45675" tIns="45675" rIns="45675" bIns="45675" anchor="ctr" anchorCtr="0">
            <a:spAutoFit/>
          </a:bodyPr>
          <a:lstStyle/>
          <a:p>
            <a:pPr marL="0" marR="0" lvl="0" indent="0" algn="l" rtl="0">
              <a:lnSpc>
                <a:spcPct val="100000"/>
              </a:lnSpc>
              <a:spcBef>
                <a:spcPts val="0"/>
              </a:spcBef>
              <a:spcAft>
                <a:spcPts val="0"/>
              </a:spcAft>
              <a:buClr>
                <a:srgbClr val="000000"/>
              </a:buClr>
              <a:buSzPts val="1800"/>
              <a:buFont typeface="Inter"/>
              <a:buNone/>
            </a:pPr>
            <a:r>
              <a:rPr lang="en-US" sz="1800" i="0" u="none" strike="noStrike" cap="none">
                <a:solidFill>
                  <a:srgbClr val="000000"/>
                </a:solidFill>
                <a:latin typeface="Verdana"/>
                <a:ea typeface="Verdana"/>
                <a:cs typeface="Verdana"/>
                <a:sym typeface="Verdana"/>
              </a:rPr>
              <a:t>222, 197, 130</a:t>
            </a:r>
            <a:endParaRPr>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grpSp>
        <p:nvGrpSpPr>
          <p:cNvPr id="787" name="Google Shape;787;p6"/>
          <p:cNvGrpSpPr/>
          <p:nvPr/>
        </p:nvGrpSpPr>
        <p:grpSpPr>
          <a:xfrm>
            <a:off x="0" y="2514600"/>
            <a:ext cx="2597150" cy="2514600"/>
            <a:chOff x="0" y="0"/>
            <a:chExt cx="2597150" cy="2514600"/>
          </a:xfrm>
        </p:grpSpPr>
        <p:sp>
          <p:nvSpPr>
            <p:cNvPr id="788" name="Google Shape;788;p6"/>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9" name="Google Shape;789;p6" descr="image17.jpeg"/>
            <p:cNvPicPr preferRelativeResize="0"/>
            <p:nvPr/>
          </p:nvPicPr>
          <p:blipFill rotWithShape="1">
            <a:blip r:embed="rId3">
              <a:alphaModFix/>
            </a:blip>
            <a:srcRect t="15544" b="15542"/>
            <a:stretch/>
          </p:blipFill>
          <p:spPr>
            <a:xfrm>
              <a:off x="0" y="0"/>
              <a:ext cx="2597150" cy="2514600"/>
            </a:xfrm>
            <a:prstGeom prst="rect">
              <a:avLst/>
            </a:prstGeom>
            <a:noFill/>
            <a:ln>
              <a:noFill/>
            </a:ln>
          </p:spPr>
        </p:pic>
      </p:grpSp>
      <p:grpSp>
        <p:nvGrpSpPr>
          <p:cNvPr id="790" name="Google Shape;790;p6"/>
          <p:cNvGrpSpPr/>
          <p:nvPr/>
        </p:nvGrpSpPr>
        <p:grpSpPr>
          <a:xfrm>
            <a:off x="2597150" y="2514598"/>
            <a:ext cx="2597150" cy="2514602"/>
            <a:chOff x="0" y="-1"/>
            <a:chExt cx="2597150" cy="2514601"/>
          </a:xfrm>
        </p:grpSpPr>
        <p:sp>
          <p:nvSpPr>
            <p:cNvPr id="791" name="Google Shape;791;p6"/>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2" name="Google Shape;792;p6" descr="image19.png"/>
            <p:cNvPicPr preferRelativeResize="0"/>
            <p:nvPr/>
          </p:nvPicPr>
          <p:blipFill rotWithShape="1">
            <a:blip r:embed="rId4">
              <a:alphaModFix/>
            </a:blip>
            <a:srcRect t="4302" b="4302"/>
            <a:stretch/>
          </p:blipFill>
          <p:spPr>
            <a:xfrm>
              <a:off x="0" y="-1"/>
              <a:ext cx="2597150" cy="2514601"/>
            </a:xfrm>
            <a:prstGeom prst="rect">
              <a:avLst/>
            </a:prstGeom>
            <a:noFill/>
            <a:ln>
              <a:noFill/>
            </a:ln>
          </p:spPr>
        </p:pic>
      </p:grpSp>
      <p:grpSp>
        <p:nvGrpSpPr>
          <p:cNvPr id="793" name="Google Shape;793;p6"/>
          <p:cNvGrpSpPr/>
          <p:nvPr/>
        </p:nvGrpSpPr>
        <p:grpSpPr>
          <a:xfrm>
            <a:off x="5194300" y="2514600"/>
            <a:ext cx="2578100" cy="2514600"/>
            <a:chOff x="0" y="0"/>
            <a:chExt cx="2578100" cy="2514600"/>
          </a:xfrm>
        </p:grpSpPr>
        <p:sp>
          <p:nvSpPr>
            <p:cNvPr id="794" name="Google Shape;794;p6"/>
            <p:cNvSpPr/>
            <p:nvPr/>
          </p:nvSpPr>
          <p:spPr>
            <a:xfrm>
              <a:off x="0" y="0"/>
              <a:ext cx="2578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5" name="Google Shape;795;p6" descr="image11.jpeg"/>
            <p:cNvPicPr preferRelativeResize="0"/>
            <p:nvPr/>
          </p:nvPicPr>
          <p:blipFill rotWithShape="1">
            <a:blip r:embed="rId5">
              <a:alphaModFix/>
            </a:blip>
            <a:srcRect l="15817" r="15816"/>
            <a:stretch/>
          </p:blipFill>
          <p:spPr>
            <a:xfrm>
              <a:off x="0" y="0"/>
              <a:ext cx="2578100" cy="2514600"/>
            </a:xfrm>
            <a:prstGeom prst="rect">
              <a:avLst/>
            </a:prstGeom>
            <a:noFill/>
            <a:ln>
              <a:noFill/>
            </a:ln>
          </p:spPr>
        </p:pic>
      </p:grpSp>
      <p:grpSp>
        <p:nvGrpSpPr>
          <p:cNvPr id="796" name="Google Shape;796;p6"/>
          <p:cNvGrpSpPr/>
          <p:nvPr/>
        </p:nvGrpSpPr>
        <p:grpSpPr>
          <a:xfrm>
            <a:off x="0" y="5029200"/>
            <a:ext cx="2597152" cy="2525487"/>
            <a:chOff x="0" y="0"/>
            <a:chExt cx="2597151" cy="2525486"/>
          </a:xfrm>
        </p:grpSpPr>
        <p:sp>
          <p:nvSpPr>
            <p:cNvPr id="797" name="Google Shape;797;p6"/>
            <p:cNvSpPr/>
            <p:nvPr/>
          </p:nvSpPr>
          <p:spPr>
            <a:xfrm>
              <a:off x="0" y="0"/>
              <a:ext cx="2597150" cy="2525486"/>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8" name="Google Shape;798;p6" descr="image14.jpeg"/>
            <p:cNvPicPr preferRelativeResize="0"/>
            <p:nvPr/>
          </p:nvPicPr>
          <p:blipFill rotWithShape="1">
            <a:blip r:embed="rId6">
              <a:alphaModFix/>
            </a:blip>
            <a:srcRect l="15748" r="15746"/>
            <a:stretch/>
          </p:blipFill>
          <p:spPr>
            <a:xfrm>
              <a:off x="0" y="0"/>
              <a:ext cx="2597151" cy="2525486"/>
            </a:xfrm>
            <a:prstGeom prst="rect">
              <a:avLst/>
            </a:prstGeom>
            <a:noFill/>
            <a:ln>
              <a:noFill/>
            </a:ln>
          </p:spPr>
        </p:pic>
      </p:grpSp>
      <p:grpSp>
        <p:nvGrpSpPr>
          <p:cNvPr id="799" name="Google Shape;799;p6"/>
          <p:cNvGrpSpPr/>
          <p:nvPr/>
        </p:nvGrpSpPr>
        <p:grpSpPr>
          <a:xfrm>
            <a:off x="2597150" y="5029200"/>
            <a:ext cx="2597150" cy="2525487"/>
            <a:chOff x="0" y="0"/>
            <a:chExt cx="2597150" cy="2525486"/>
          </a:xfrm>
        </p:grpSpPr>
        <p:sp>
          <p:nvSpPr>
            <p:cNvPr id="800" name="Google Shape;800;p6"/>
            <p:cNvSpPr/>
            <p:nvPr/>
          </p:nvSpPr>
          <p:spPr>
            <a:xfrm>
              <a:off x="0" y="0"/>
              <a:ext cx="2597150" cy="2525486"/>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1" name="Google Shape;801;p6" descr="image20.jpeg"/>
            <p:cNvPicPr preferRelativeResize="0"/>
            <p:nvPr/>
          </p:nvPicPr>
          <p:blipFill rotWithShape="1">
            <a:blip r:embed="rId7">
              <a:alphaModFix/>
            </a:blip>
            <a:srcRect l="15797" r="15798"/>
            <a:stretch/>
          </p:blipFill>
          <p:spPr>
            <a:xfrm>
              <a:off x="0" y="0"/>
              <a:ext cx="2597150" cy="2525486"/>
            </a:xfrm>
            <a:prstGeom prst="rect">
              <a:avLst/>
            </a:prstGeom>
            <a:noFill/>
            <a:ln>
              <a:noFill/>
            </a:ln>
          </p:spPr>
        </p:pic>
      </p:grpSp>
      <p:grpSp>
        <p:nvGrpSpPr>
          <p:cNvPr id="802" name="Google Shape;802;p6"/>
          <p:cNvGrpSpPr/>
          <p:nvPr/>
        </p:nvGrpSpPr>
        <p:grpSpPr>
          <a:xfrm>
            <a:off x="5194300" y="5029200"/>
            <a:ext cx="2578100" cy="2525487"/>
            <a:chOff x="0" y="0"/>
            <a:chExt cx="2578100" cy="2525486"/>
          </a:xfrm>
        </p:grpSpPr>
        <p:sp>
          <p:nvSpPr>
            <p:cNvPr id="803" name="Google Shape;803;p6"/>
            <p:cNvSpPr/>
            <p:nvPr/>
          </p:nvSpPr>
          <p:spPr>
            <a:xfrm>
              <a:off x="0" y="0"/>
              <a:ext cx="2578100" cy="2525486"/>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4" name="Google Shape;804;p6" descr="image25.jpeg"/>
            <p:cNvPicPr preferRelativeResize="0"/>
            <p:nvPr/>
          </p:nvPicPr>
          <p:blipFill rotWithShape="1">
            <a:blip r:embed="rId8">
              <a:alphaModFix/>
            </a:blip>
            <a:srcRect l="23200" r="23199"/>
            <a:stretch/>
          </p:blipFill>
          <p:spPr>
            <a:xfrm>
              <a:off x="0" y="0"/>
              <a:ext cx="2578100" cy="2525486"/>
            </a:xfrm>
            <a:prstGeom prst="rect">
              <a:avLst/>
            </a:prstGeom>
            <a:noFill/>
            <a:ln>
              <a:noFill/>
            </a:ln>
          </p:spPr>
        </p:pic>
      </p:grpSp>
      <p:grpSp>
        <p:nvGrpSpPr>
          <p:cNvPr id="805" name="Google Shape;805;p6"/>
          <p:cNvGrpSpPr/>
          <p:nvPr/>
        </p:nvGrpSpPr>
        <p:grpSpPr>
          <a:xfrm>
            <a:off x="-2" y="7554686"/>
            <a:ext cx="2597152" cy="2514601"/>
            <a:chOff x="-1" y="0"/>
            <a:chExt cx="2597151" cy="2514600"/>
          </a:xfrm>
        </p:grpSpPr>
        <p:sp>
          <p:nvSpPr>
            <p:cNvPr id="806" name="Google Shape;806;p6"/>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7" name="Google Shape;807;p6" descr="image24.jpeg"/>
            <p:cNvPicPr preferRelativeResize="0"/>
            <p:nvPr/>
          </p:nvPicPr>
          <p:blipFill rotWithShape="1">
            <a:blip r:embed="rId9">
              <a:alphaModFix/>
            </a:blip>
            <a:srcRect l="15602" r="15603"/>
            <a:stretch/>
          </p:blipFill>
          <p:spPr>
            <a:xfrm>
              <a:off x="-1" y="0"/>
              <a:ext cx="2597151" cy="2514600"/>
            </a:xfrm>
            <a:prstGeom prst="rect">
              <a:avLst/>
            </a:prstGeom>
            <a:noFill/>
            <a:ln>
              <a:noFill/>
            </a:ln>
          </p:spPr>
        </p:pic>
      </p:grpSp>
      <p:grpSp>
        <p:nvGrpSpPr>
          <p:cNvPr id="808" name="Google Shape;808;p6"/>
          <p:cNvGrpSpPr/>
          <p:nvPr/>
        </p:nvGrpSpPr>
        <p:grpSpPr>
          <a:xfrm>
            <a:off x="2597150" y="7554686"/>
            <a:ext cx="2597150" cy="2514601"/>
            <a:chOff x="0" y="0"/>
            <a:chExt cx="2597150" cy="2514600"/>
          </a:xfrm>
        </p:grpSpPr>
        <p:sp>
          <p:nvSpPr>
            <p:cNvPr id="809" name="Google Shape;809;p6"/>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0" name="Google Shape;810;p6" descr="image22.jpeg"/>
            <p:cNvPicPr preferRelativeResize="0"/>
            <p:nvPr/>
          </p:nvPicPr>
          <p:blipFill rotWithShape="1">
            <a:blip r:embed="rId10">
              <a:alphaModFix/>
            </a:blip>
            <a:srcRect l="22458" r="22458"/>
            <a:stretch/>
          </p:blipFill>
          <p:spPr>
            <a:xfrm>
              <a:off x="0" y="0"/>
              <a:ext cx="2597150" cy="2514600"/>
            </a:xfrm>
            <a:prstGeom prst="rect">
              <a:avLst/>
            </a:prstGeom>
            <a:noFill/>
            <a:ln>
              <a:noFill/>
            </a:ln>
          </p:spPr>
        </p:pic>
      </p:grpSp>
      <p:grpSp>
        <p:nvGrpSpPr>
          <p:cNvPr id="811" name="Google Shape;811;p6"/>
          <p:cNvGrpSpPr/>
          <p:nvPr/>
        </p:nvGrpSpPr>
        <p:grpSpPr>
          <a:xfrm>
            <a:off x="5194300" y="7554685"/>
            <a:ext cx="2578100" cy="2514602"/>
            <a:chOff x="0" y="-1"/>
            <a:chExt cx="2578100" cy="2514601"/>
          </a:xfrm>
        </p:grpSpPr>
        <p:sp>
          <p:nvSpPr>
            <p:cNvPr id="812" name="Google Shape;812;p6"/>
            <p:cNvSpPr/>
            <p:nvPr/>
          </p:nvSpPr>
          <p:spPr>
            <a:xfrm>
              <a:off x="0" y="0"/>
              <a:ext cx="2578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3" name="Google Shape;813;p6" descr="image21.jpeg"/>
            <p:cNvPicPr preferRelativeResize="0"/>
            <p:nvPr/>
          </p:nvPicPr>
          <p:blipFill rotWithShape="1">
            <a:blip r:embed="rId11">
              <a:alphaModFix/>
            </a:blip>
            <a:srcRect t="5974" b="5974"/>
            <a:stretch/>
          </p:blipFill>
          <p:spPr>
            <a:xfrm>
              <a:off x="0" y="-1"/>
              <a:ext cx="2578100" cy="2514601"/>
            </a:xfrm>
            <a:prstGeom prst="rect">
              <a:avLst/>
            </a:prstGeom>
            <a:noFill/>
            <a:ln>
              <a:noFill/>
            </a:ln>
          </p:spPr>
        </p:pic>
      </p:grpSp>
      <p:sp>
        <p:nvSpPr>
          <p:cNvPr id="814" name="Google Shape;814;p6"/>
          <p:cNvSpPr txBox="1">
            <a:spLocks noGrp="1"/>
          </p:cNvSpPr>
          <p:nvPr>
            <p:ph type="body" idx="1"/>
          </p:nvPr>
        </p:nvSpPr>
        <p:spPr>
          <a:xfrm>
            <a:off x="798837" y="4651019"/>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815" name="Google Shape;815;p6"/>
          <p:cNvSpPr txBox="1">
            <a:spLocks noGrp="1"/>
          </p:cNvSpPr>
          <p:nvPr>
            <p:ph type="body" idx="14"/>
          </p:nvPr>
        </p:nvSpPr>
        <p:spPr>
          <a:xfrm>
            <a:off x="3395986" y="46510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816" name="Google Shape;816;p6"/>
          <p:cNvSpPr txBox="1">
            <a:spLocks noGrp="1"/>
          </p:cNvSpPr>
          <p:nvPr>
            <p:ph type="body" idx="15"/>
          </p:nvPr>
        </p:nvSpPr>
        <p:spPr>
          <a:xfrm>
            <a:off x="5974086" y="46510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817" name="Google Shape;817;p6"/>
          <p:cNvSpPr txBox="1">
            <a:spLocks noGrp="1"/>
          </p:cNvSpPr>
          <p:nvPr>
            <p:ph type="body" idx="16"/>
          </p:nvPr>
        </p:nvSpPr>
        <p:spPr>
          <a:xfrm>
            <a:off x="798837" y="7176506"/>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818" name="Google Shape;818;p6"/>
          <p:cNvSpPr txBox="1">
            <a:spLocks noGrp="1"/>
          </p:cNvSpPr>
          <p:nvPr>
            <p:ph type="body" idx="17"/>
          </p:nvPr>
        </p:nvSpPr>
        <p:spPr>
          <a:xfrm>
            <a:off x="3395986" y="7176506"/>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819" name="Google Shape;819;p6"/>
          <p:cNvSpPr txBox="1">
            <a:spLocks noGrp="1"/>
          </p:cNvSpPr>
          <p:nvPr>
            <p:ph type="body" idx="18"/>
          </p:nvPr>
        </p:nvSpPr>
        <p:spPr>
          <a:xfrm>
            <a:off x="5974086" y="7176506"/>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820" name="Google Shape;820;p6"/>
          <p:cNvSpPr txBox="1">
            <a:spLocks noGrp="1"/>
          </p:cNvSpPr>
          <p:nvPr>
            <p:ph type="body" idx="19"/>
          </p:nvPr>
        </p:nvSpPr>
        <p:spPr>
          <a:xfrm>
            <a:off x="798837" y="9691106"/>
            <a:ext cx="1798312"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821" name="Google Shape;821;p6"/>
          <p:cNvSpPr txBox="1">
            <a:spLocks noGrp="1"/>
          </p:cNvSpPr>
          <p:nvPr>
            <p:ph type="body" idx="20"/>
          </p:nvPr>
        </p:nvSpPr>
        <p:spPr>
          <a:xfrm>
            <a:off x="3395986" y="9691106"/>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822" name="Google Shape;822;p6"/>
          <p:cNvSpPr txBox="1">
            <a:spLocks noGrp="1"/>
          </p:cNvSpPr>
          <p:nvPr>
            <p:ph type="body" idx="21"/>
          </p:nvPr>
        </p:nvSpPr>
        <p:spPr>
          <a:xfrm>
            <a:off x="5974086" y="9691106"/>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grpSp>
        <p:nvGrpSpPr>
          <p:cNvPr id="823" name="Google Shape;823;p6"/>
          <p:cNvGrpSpPr/>
          <p:nvPr/>
        </p:nvGrpSpPr>
        <p:grpSpPr>
          <a:xfrm>
            <a:off x="0" y="0"/>
            <a:ext cx="2597150" cy="2514602"/>
            <a:chOff x="0" y="0"/>
            <a:chExt cx="2597150" cy="2514601"/>
          </a:xfrm>
        </p:grpSpPr>
        <p:sp>
          <p:nvSpPr>
            <p:cNvPr id="824" name="Google Shape;824;p6"/>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5" name="Google Shape;825;p6" descr="image7.jpeg"/>
            <p:cNvPicPr preferRelativeResize="0"/>
            <p:nvPr/>
          </p:nvPicPr>
          <p:blipFill rotWithShape="1">
            <a:blip r:embed="rId12">
              <a:alphaModFix/>
            </a:blip>
            <a:srcRect t="1589" b="1586"/>
            <a:stretch/>
          </p:blipFill>
          <p:spPr>
            <a:xfrm>
              <a:off x="0" y="0"/>
              <a:ext cx="2597150" cy="2514601"/>
            </a:xfrm>
            <a:prstGeom prst="rect">
              <a:avLst/>
            </a:prstGeom>
            <a:noFill/>
            <a:ln>
              <a:noFill/>
            </a:ln>
          </p:spPr>
        </p:pic>
      </p:grpSp>
      <p:grpSp>
        <p:nvGrpSpPr>
          <p:cNvPr id="826" name="Google Shape;826;p6"/>
          <p:cNvGrpSpPr/>
          <p:nvPr/>
        </p:nvGrpSpPr>
        <p:grpSpPr>
          <a:xfrm>
            <a:off x="2597148" y="0"/>
            <a:ext cx="2597152" cy="2514600"/>
            <a:chOff x="-1" y="0"/>
            <a:chExt cx="2597151" cy="2514600"/>
          </a:xfrm>
        </p:grpSpPr>
        <p:sp>
          <p:nvSpPr>
            <p:cNvPr id="827" name="Google Shape;827;p6"/>
            <p:cNvSpPr/>
            <p:nvPr/>
          </p:nvSpPr>
          <p:spPr>
            <a:xfrm>
              <a:off x="0" y="0"/>
              <a:ext cx="259715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8" name="Google Shape;828;p6" descr="image4.jpeg"/>
            <p:cNvPicPr preferRelativeResize="0"/>
            <p:nvPr/>
          </p:nvPicPr>
          <p:blipFill rotWithShape="1">
            <a:blip r:embed="rId13">
              <a:alphaModFix/>
            </a:blip>
            <a:srcRect l="9626" r="9626"/>
            <a:stretch/>
          </p:blipFill>
          <p:spPr>
            <a:xfrm>
              <a:off x="-1" y="0"/>
              <a:ext cx="2597151" cy="2514600"/>
            </a:xfrm>
            <a:prstGeom prst="rect">
              <a:avLst/>
            </a:prstGeom>
            <a:noFill/>
            <a:ln>
              <a:noFill/>
            </a:ln>
          </p:spPr>
        </p:pic>
      </p:grpSp>
      <p:grpSp>
        <p:nvGrpSpPr>
          <p:cNvPr id="829" name="Google Shape;829;p6"/>
          <p:cNvGrpSpPr/>
          <p:nvPr/>
        </p:nvGrpSpPr>
        <p:grpSpPr>
          <a:xfrm>
            <a:off x="5194298" y="0"/>
            <a:ext cx="2578104" cy="2514600"/>
            <a:chOff x="-1" y="0"/>
            <a:chExt cx="2578102" cy="2514600"/>
          </a:xfrm>
        </p:grpSpPr>
        <p:sp>
          <p:nvSpPr>
            <p:cNvPr id="830" name="Google Shape;830;p6"/>
            <p:cNvSpPr/>
            <p:nvPr/>
          </p:nvSpPr>
          <p:spPr>
            <a:xfrm>
              <a:off x="0" y="0"/>
              <a:ext cx="2578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1" name="Google Shape;831;p6" descr="image18.jpeg"/>
            <p:cNvPicPr preferRelativeResize="0"/>
            <p:nvPr/>
          </p:nvPicPr>
          <p:blipFill rotWithShape="1">
            <a:blip r:embed="rId14">
              <a:alphaModFix/>
            </a:blip>
            <a:srcRect l="15806" r="15806"/>
            <a:stretch/>
          </p:blipFill>
          <p:spPr>
            <a:xfrm>
              <a:off x="-1" y="0"/>
              <a:ext cx="2578102" cy="2514600"/>
            </a:xfrm>
            <a:prstGeom prst="rect">
              <a:avLst/>
            </a:prstGeom>
            <a:noFill/>
            <a:ln>
              <a:noFill/>
            </a:ln>
          </p:spPr>
        </p:pic>
      </p:grpSp>
      <p:sp>
        <p:nvSpPr>
          <p:cNvPr id="832" name="Google Shape;832;p6"/>
          <p:cNvSpPr txBox="1">
            <a:spLocks noGrp="1"/>
          </p:cNvSpPr>
          <p:nvPr>
            <p:ph type="body" idx="25"/>
          </p:nvPr>
        </p:nvSpPr>
        <p:spPr>
          <a:xfrm>
            <a:off x="817303" y="2136598"/>
            <a:ext cx="1779847"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833" name="Google Shape;833;p6"/>
          <p:cNvSpPr txBox="1">
            <a:spLocks noGrp="1"/>
          </p:cNvSpPr>
          <p:nvPr>
            <p:ph type="body" idx="26"/>
          </p:nvPr>
        </p:nvSpPr>
        <p:spPr>
          <a:xfrm>
            <a:off x="3414452" y="2136419"/>
            <a:ext cx="1779848"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834" name="Google Shape;834;p6"/>
          <p:cNvSpPr txBox="1">
            <a:spLocks noGrp="1"/>
          </p:cNvSpPr>
          <p:nvPr>
            <p:ph type="body" idx="27"/>
          </p:nvPr>
        </p:nvSpPr>
        <p:spPr>
          <a:xfrm>
            <a:off x="5974086" y="2136419"/>
            <a:ext cx="1798313" cy="378181"/>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grpSp>
        <p:nvGrpSpPr>
          <p:cNvPr id="839" name="Google Shape;839;p7"/>
          <p:cNvGrpSpPr/>
          <p:nvPr/>
        </p:nvGrpSpPr>
        <p:grpSpPr>
          <a:xfrm>
            <a:off x="228600" y="250371"/>
            <a:ext cx="2259859" cy="2188031"/>
            <a:chOff x="0" y="0"/>
            <a:chExt cx="2259858" cy="2188029"/>
          </a:xfrm>
        </p:grpSpPr>
        <p:sp>
          <p:nvSpPr>
            <p:cNvPr id="840" name="Google Shape;840;p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1" name="Google Shape;841;p7" descr="image7.jpeg"/>
            <p:cNvPicPr preferRelativeResize="0"/>
            <p:nvPr/>
          </p:nvPicPr>
          <p:blipFill rotWithShape="1">
            <a:blip r:embed="rId3">
              <a:alphaModFix/>
            </a:blip>
            <a:srcRect t="1615" b="1614"/>
            <a:stretch/>
          </p:blipFill>
          <p:spPr>
            <a:xfrm>
              <a:off x="0" y="0"/>
              <a:ext cx="2259858" cy="2188029"/>
            </a:xfrm>
            <a:prstGeom prst="rect">
              <a:avLst/>
            </a:prstGeom>
            <a:noFill/>
            <a:ln>
              <a:noFill/>
            </a:ln>
          </p:spPr>
        </p:pic>
      </p:grpSp>
      <p:grpSp>
        <p:nvGrpSpPr>
          <p:cNvPr id="842" name="Google Shape;842;p7"/>
          <p:cNvGrpSpPr/>
          <p:nvPr/>
        </p:nvGrpSpPr>
        <p:grpSpPr>
          <a:xfrm>
            <a:off x="2764557" y="250371"/>
            <a:ext cx="2259860" cy="2188031"/>
            <a:chOff x="-1" y="0"/>
            <a:chExt cx="2259859" cy="2188029"/>
          </a:xfrm>
        </p:grpSpPr>
        <p:sp>
          <p:nvSpPr>
            <p:cNvPr id="843" name="Google Shape;843;p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4" name="Google Shape;844;p7" descr="image4.jpeg"/>
            <p:cNvPicPr preferRelativeResize="0"/>
            <p:nvPr/>
          </p:nvPicPr>
          <p:blipFill rotWithShape="1">
            <a:blip r:embed="rId4">
              <a:alphaModFix/>
            </a:blip>
            <a:srcRect l="9605" r="9605"/>
            <a:stretch/>
          </p:blipFill>
          <p:spPr>
            <a:xfrm>
              <a:off x="-1" y="0"/>
              <a:ext cx="2259859" cy="2188029"/>
            </a:xfrm>
            <a:prstGeom prst="rect">
              <a:avLst/>
            </a:prstGeom>
            <a:noFill/>
            <a:ln>
              <a:noFill/>
            </a:ln>
          </p:spPr>
        </p:pic>
      </p:grpSp>
      <p:grpSp>
        <p:nvGrpSpPr>
          <p:cNvPr id="845" name="Google Shape;845;p7"/>
          <p:cNvGrpSpPr/>
          <p:nvPr/>
        </p:nvGrpSpPr>
        <p:grpSpPr>
          <a:xfrm>
            <a:off x="5300516" y="250371"/>
            <a:ext cx="2243286" cy="2188031"/>
            <a:chOff x="-1" y="0"/>
            <a:chExt cx="2243284" cy="2188029"/>
          </a:xfrm>
        </p:grpSpPr>
        <p:sp>
          <p:nvSpPr>
            <p:cNvPr id="846" name="Google Shape;846;p7"/>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7" name="Google Shape;847;p7" descr="image18.jpeg"/>
            <p:cNvPicPr preferRelativeResize="0"/>
            <p:nvPr/>
          </p:nvPicPr>
          <p:blipFill rotWithShape="1">
            <a:blip r:embed="rId5">
              <a:alphaModFix/>
            </a:blip>
            <a:srcRect l="15800" r="15800"/>
            <a:stretch/>
          </p:blipFill>
          <p:spPr>
            <a:xfrm>
              <a:off x="-1" y="0"/>
              <a:ext cx="2243284" cy="2188029"/>
            </a:xfrm>
            <a:prstGeom prst="rect">
              <a:avLst/>
            </a:prstGeom>
            <a:noFill/>
            <a:ln>
              <a:noFill/>
            </a:ln>
          </p:spPr>
        </p:pic>
      </p:grpSp>
      <p:grpSp>
        <p:nvGrpSpPr>
          <p:cNvPr id="848" name="Google Shape;848;p7"/>
          <p:cNvGrpSpPr/>
          <p:nvPr/>
        </p:nvGrpSpPr>
        <p:grpSpPr>
          <a:xfrm>
            <a:off x="228600" y="2711014"/>
            <a:ext cx="2259859" cy="2188031"/>
            <a:chOff x="0" y="0"/>
            <a:chExt cx="2259858" cy="2188029"/>
          </a:xfrm>
        </p:grpSpPr>
        <p:sp>
          <p:nvSpPr>
            <p:cNvPr id="849" name="Google Shape;849;p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0" name="Google Shape;850;p7" descr="image17.jpeg"/>
            <p:cNvPicPr preferRelativeResize="0"/>
            <p:nvPr/>
          </p:nvPicPr>
          <p:blipFill rotWithShape="1">
            <a:blip r:embed="rId6">
              <a:alphaModFix/>
            </a:blip>
            <a:srcRect t="15563" b="15563"/>
            <a:stretch/>
          </p:blipFill>
          <p:spPr>
            <a:xfrm>
              <a:off x="0" y="0"/>
              <a:ext cx="2259858" cy="2188028"/>
            </a:xfrm>
            <a:prstGeom prst="rect">
              <a:avLst/>
            </a:prstGeom>
            <a:noFill/>
            <a:ln>
              <a:noFill/>
            </a:ln>
          </p:spPr>
        </p:pic>
      </p:grpSp>
      <p:grpSp>
        <p:nvGrpSpPr>
          <p:cNvPr id="851" name="Google Shape;851;p7"/>
          <p:cNvGrpSpPr/>
          <p:nvPr/>
        </p:nvGrpSpPr>
        <p:grpSpPr>
          <a:xfrm>
            <a:off x="2764558" y="2711014"/>
            <a:ext cx="2259860" cy="2188031"/>
            <a:chOff x="0" y="0"/>
            <a:chExt cx="2259858" cy="2188029"/>
          </a:xfrm>
        </p:grpSpPr>
        <p:sp>
          <p:nvSpPr>
            <p:cNvPr id="852" name="Google Shape;852;p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3" name="Google Shape;853;p7" descr="image19.png"/>
            <p:cNvPicPr preferRelativeResize="0"/>
            <p:nvPr/>
          </p:nvPicPr>
          <p:blipFill rotWithShape="1">
            <a:blip r:embed="rId7">
              <a:alphaModFix/>
            </a:blip>
            <a:srcRect t="4326" b="4325"/>
            <a:stretch/>
          </p:blipFill>
          <p:spPr>
            <a:xfrm>
              <a:off x="0" y="0"/>
              <a:ext cx="2259858" cy="2188029"/>
            </a:xfrm>
            <a:prstGeom prst="rect">
              <a:avLst/>
            </a:prstGeom>
            <a:noFill/>
            <a:ln>
              <a:noFill/>
            </a:ln>
          </p:spPr>
        </p:pic>
      </p:grpSp>
      <p:grpSp>
        <p:nvGrpSpPr>
          <p:cNvPr id="854" name="Google Shape;854;p7"/>
          <p:cNvGrpSpPr/>
          <p:nvPr/>
        </p:nvGrpSpPr>
        <p:grpSpPr>
          <a:xfrm>
            <a:off x="5300517" y="2711014"/>
            <a:ext cx="2243285" cy="2188031"/>
            <a:chOff x="0" y="0"/>
            <a:chExt cx="2243283" cy="2188029"/>
          </a:xfrm>
        </p:grpSpPr>
        <p:sp>
          <p:nvSpPr>
            <p:cNvPr id="855" name="Google Shape;855;p7"/>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6" name="Google Shape;856;p7" descr="image11.jpeg"/>
            <p:cNvPicPr preferRelativeResize="0"/>
            <p:nvPr/>
          </p:nvPicPr>
          <p:blipFill rotWithShape="1">
            <a:blip r:embed="rId8">
              <a:alphaModFix/>
            </a:blip>
            <a:srcRect l="15812" r="15811"/>
            <a:stretch/>
          </p:blipFill>
          <p:spPr>
            <a:xfrm>
              <a:off x="0" y="0"/>
              <a:ext cx="2243283" cy="2188029"/>
            </a:xfrm>
            <a:prstGeom prst="rect">
              <a:avLst/>
            </a:prstGeom>
            <a:noFill/>
            <a:ln>
              <a:noFill/>
            </a:ln>
          </p:spPr>
        </p:pic>
      </p:grpSp>
      <p:grpSp>
        <p:nvGrpSpPr>
          <p:cNvPr id="857" name="Google Shape;857;p7"/>
          <p:cNvGrpSpPr/>
          <p:nvPr/>
        </p:nvGrpSpPr>
        <p:grpSpPr>
          <a:xfrm>
            <a:off x="228600" y="5171657"/>
            <a:ext cx="2259859" cy="2197502"/>
            <a:chOff x="0" y="0"/>
            <a:chExt cx="2259858" cy="2197500"/>
          </a:xfrm>
        </p:grpSpPr>
        <p:sp>
          <p:nvSpPr>
            <p:cNvPr id="858" name="Google Shape;858;p7"/>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9" name="Google Shape;859;p7" descr="image14.jpeg"/>
            <p:cNvPicPr preferRelativeResize="0"/>
            <p:nvPr/>
          </p:nvPicPr>
          <p:blipFill rotWithShape="1">
            <a:blip r:embed="rId9">
              <a:alphaModFix/>
            </a:blip>
            <a:srcRect l="15727" r="15726"/>
            <a:stretch/>
          </p:blipFill>
          <p:spPr>
            <a:xfrm>
              <a:off x="0" y="0"/>
              <a:ext cx="2259858" cy="2197500"/>
            </a:xfrm>
            <a:prstGeom prst="rect">
              <a:avLst/>
            </a:prstGeom>
            <a:noFill/>
            <a:ln>
              <a:noFill/>
            </a:ln>
          </p:spPr>
        </p:pic>
      </p:grpSp>
      <p:grpSp>
        <p:nvGrpSpPr>
          <p:cNvPr id="860" name="Google Shape;860;p7"/>
          <p:cNvGrpSpPr/>
          <p:nvPr/>
        </p:nvGrpSpPr>
        <p:grpSpPr>
          <a:xfrm>
            <a:off x="2764558" y="5171657"/>
            <a:ext cx="2259860" cy="2197502"/>
            <a:chOff x="0" y="0"/>
            <a:chExt cx="2259858" cy="2197500"/>
          </a:xfrm>
        </p:grpSpPr>
        <p:sp>
          <p:nvSpPr>
            <p:cNvPr id="861" name="Google Shape;861;p7"/>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2" name="Google Shape;862;p7" descr="image20.jpeg"/>
            <p:cNvPicPr preferRelativeResize="0"/>
            <p:nvPr/>
          </p:nvPicPr>
          <p:blipFill rotWithShape="1">
            <a:blip r:embed="rId10">
              <a:alphaModFix/>
            </a:blip>
            <a:srcRect l="15775" r="15776"/>
            <a:stretch/>
          </p:blipFill>
          <p:spPr>
            <a:xfrm>
              <a:off x="0" y="0"/>
              <a:ext cx="2259858" cy="2197500"/>
            </a:xfrm>
            <a:prstGeom prst="rect">
              <a:avLst/>
            </a:prstGeom>
            <a:noFill/>
            <a:ln>
              <a:noFill/>
            </a:ln>
          </p:spPr>
        </p:pic>
      </p:grpSp>
      <p:grpSp>
        <p:nvGrpSpPr>
          <p:cNvPr id="863" name="Google Shape;863;p7"/>
          <p:cNvGrpSpPr/>
          <p:nvPr/>
        </p:nvGrpSpPr>
        <p:grpSpPr>
          <a:xfrm>
            <a:off x="5300519" y="5171657"/>
            <a:ext cx="2243282" cy="2197502"/>
            <a:chOff x="0" y="0"/>
            <a:chExt cx="2243280" cy="2197500"/>
          </a:xfrm>
        </p:grpSpPr>
        <p:sp>
          <p:nvSpPr>
            <p:cNvPr id="864" name="Google Shape;864;p7"/>
            <p:cNvSpPr/>
            <p:nvPr/>
          </p:nvSpPr>
          <p:spPr>
            <a:xfrm>
              <a:off x="0" y="0"/>
              <a:ext cx="2243280"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5" name="Google Shape;865;p7" descr="image25.jpeg"/>
            <p:cNvPicPr preferRelativeResize="0"/>
            <p:nvPr/>
          </p:nvPicPr>
          <p:blipFill rotWithShape="1">
            <a:blip r:embed="rId11">
              <a:alphaModFix/>
            </a:blip>
            <a:srcRect l="23195" r="23192"/>
            <a:stretch/>
          </p:blipFill>
          <p:spPr>
            <a:xfrm>
              <a:off x="0" y="0"/>
              <a:ext cx="2243280" cy="2197500"/>
            </a:xfrm>
            <a:prstGeom prst="rect">
              <a:avLst/>
            </a:prstGeom>
            <a:noFill/>
            <a:ln>
              <a:noFill/>
            </a:ln>
          </p:spPr>
        </p:pic>
      </p:grpSp>
      <p:grpSp>
        <p:nvGrpSpPr>
          <p:cNvPr id="866" name="Google Shape;866;p7"/>
          <p:cNvGrpSpPr/>
          <p:nvPr/>
        </p:nvGrpSpPr>
        <p:grpSpPr>
          <a:xfrm>
            <a:off x="228600" y="7641772"/>
            <a:ext cx="2259859" cy="2188030"/>
            <a:chOff x="0" y="0"/>
            <a:chExt cx="2259858" cy="2188029"/>
          </a:xfrm>
        </p:grpSpPr>
        <p:sp>
          <p:nvSpPr>
            <p:cNvPr id="867" name="Google Shape;867;p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8" name="Google Shape;868;p7" descr="image24.jpeg"/>
            <p:cNvPicPr preferRelativeResize="0"/>
            <p:nvPr/>
          </p:nvPicPr>
          <p:blipFill rotWithShape="1">
            <a:blip r:embed="rId12">
              <a:alphaModFix/>
            </a:blip>
            <a:srcRect l="15582" r="15583"/>
            <a:stretch/>
          </p:blipFill>
          <p:spPr>
            <a:xfrm>
              <a:off x="0" y="0"/>
              <a:ext cx="2259858" cy="2188029"/>
            </a:xfrm>
            <a:prstGeom prst="rect">
              <a:avLst/>
            </a:prstGeom>
            <a:noFill/>
            <a:ln>
              <a:noFill/>
            </a:ln>
          </p:spPr>
        </p:pic>
      </p:grpSp>
      <p:grpSp>
        <p:nvGrpSpPr>
          <p:cNvPr id="869" name="Google Shape;869;p7"/>
          <p:cNvGrpSpPr/>
          <p:nvPr/>
        </p:nvGrpSpPr>
        <p:grpSpPr>
          <a:xfrm>
            <a:off x="2764558" y="7641772"/>
            <a:ext cx="2259860" cy="2188030"/>
            <a:chOff x="0" y="0"/>
            <a:chExt cx="2259858" cy="2188029"/>
          </a:xfrm>
        </p:grpSpPr>
        <p:sp>
          <p:nvSpPr>
            <p:cNvPr id="870" name="Google Shape;870;p7"/>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1" name="Google Shape;871;p7" descr="image22.jpeg"/>
            <p:cNvPicPr preferRelativeResize="0"/>
            <p:nvPr/>
          </p:nvPicPr>
          <p:blipFill rotWithShape="1">
            <a:blip r:embed="rId13">
              <a:alphaModFix/>
            </a:blip>
            <a:srcRect l="22443" r="22443"/>
            <a:stretch/>
          </p:blipFill>
          <p:spPr>
            <a:xfrm>
              <a:off x="0" y="0"/>
              <a:ext cx="2259858" cy="2188029"/>
            </a:xfrm>
            <a:prstGeom prst="rect">
              <a:avLst/>
            </a:prstGeom>
            <a:noFill/>
            <a:ln>
              <a:noFill/>
            </a:ln>
          </p:spPr>
        </p:pic>
      </p:grpSp>
      <p:grpSp>
        <p:nvGrpSpPr>
          <p:cNvPr id="872" name="Google Shape;872;p7"/>
          <p:cNvGrpSpPr/>
          <p:nvPr/>
        </p:nvGrpSpPr>
        <p:grpSpPr>
          <a:xfrm>
            <a:off x="5300517" y="7641772"/>
            <a:ext cx="2243284" cy="2188030"/>
            <a:chOff x="0" y="0"/>
            <a:chExt cx="2243283" cy="2188029"/>
          </a:xfrm>
        </p:grpSpPr>
        <p:sp>
          <p:nvSpPr>
            <p:cNvPr id="873" name="Google Shape;873;p7"/>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4" name="Google Shape;874;p7" descr="image21.jpeg"/>
            <p:cNvPicPr preferRelativeResize="0"/>
            <p:nvPr/>
          </p:nvPicPr>
          <p:blipFill rotWithShape="1">
            <a:blip r:embed="rId14">
              <a:alphaModFix/>
            </a:blip>
            <a:srcRect t="5979" b="5980"/>
            <a:stretch/>
          </p:blipFill>
          <p:spPr>
            <a:xfrm>
              <a:off x="0" y="0"/>
              <a:ext cx="2243283" cy="2188029"/>
            </a:xfrm>
            <a:prstGeom prst="rect">
              <a:avLst/>
            </a:prstGeom>
            <a:noFill/>
            <a:ln>
              <a:noFill/>
            </a:ln>
          </p:spPr>
        </p:pic>
      </p:grpSp>
      <p:sp>
        <p:nvSpPr>
          <p:cNvPr id="875" name="Google Shape;875;p7"/>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a:latin typeface="Verdana"/>
                <a:ea typeface="Verdana"/>
                <a:cs typeface="Verdana"/>
                <a:sym typeface="Verdana"/>
              </a:rPr>
              <a:t>1</a:t>
            </a:r>
            <a:endParaRPr>
              <a:latin typeface="Verdana"/>
              <a:ea typeface="Verdana"/>
              <a:cs typeface="Verdana"/>
              <a:sym typeface="Verdana"/>
            </a:endParaRPr>
          </a:p>
        </p:txBody>
      </p:sp>
      <p:sp>
        <p:nvSpPr>
          <p:cNvPr id="876" name="Google Shape;876;p7"/>
          <p:cNvSpPr txBox="1">
            <a:spLocks noGrp="1"/>
          </p:cNvSpPr>
          <p:nvPr>
            <p:ph type="body" idx="17"/>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2</a:t>
            </a:r>
            <a:endParaRPr>
              <a:latin typeface="Verdana"/>
              <a:ea typeface="Verdana"/>
              <a:cs typeface="Verdana"/>
              <a:sym typeface="Verdana"/>
            </a:endParaRPr>
          </a:p>
        </p:txBody>
      </p:sp>
      <p:sp>
        <p:nvSpPr>
          <p:cNvPr id="877" name="Google Shape;877;p7"/>
          <p:cNvSpPr txBox="1">
            <a:spLocks noGrp="1"/>
          </p:cNvSpPr>
          <p:nvPr>
            <p:ph type="body" idx="18"/>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3</a:t>
            </a:r>
            <a:endParaRPr>
              <a:latin typeface="Verdana"/>
              <a:ea typeface="Verdana"/>
              <a:cs typeface="Verdana"/>
              <a:sym typeface="Verdana"/>
            </a:endParaRPr>
          </a:p>
        </p:txBody>
      </p:sp>
      <p:sp>
        <p:nvSpPr>
          <p:cNvPr id="878" name="Google Shape;878;p7"/>
          <p:cNvSpPr txBox="1">
            <a:spLocks noGrp="1"/>
          </p:cNvSpPr>
          <p:nvPr>
            <p:ph type="body" idx="19"/>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4</a:t>
            </a:r>
            <a:endParaRPr>
              <a:latin typeface="Verdana"/>
              <a:ea typeface="Verdana"/>
              <a:cs typeface="Verdana"/>
              <a:sym typeface="Verdana"/>
            </a:endParaRPr>
          </a:p>
        </p:txBody>
      </p:sp>
      <p:sp>
        <p:nvSpPr>
          <p:cNvPr id="879" name="Google Shape;879;p7"/>
          <p:cNvSpPr txBox="1">
            <a:spLocks noGrp="1"/>
          </p:cNvSpPr>
          <p:nvPr>
            <p:ph type="body" idx="20"/>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5</a:t>
            </a:r>
            <a:endParaRPr>
              <a:latin typeface="Verdana"/>
              <a:ea typeface="Verdana"/>
              <a:cs typeface="Verdana"/>
              <a:sym typeface="Verdana"/>
            </a:endParaRPr>
          </a:p>
        </p:txBody>
      </p:sp>
      <p:sp>
        <p:nvSpPr>
          <p:cNvPr id="880" name="Google Shape;880;p7"/>
          <p:cNvSpPr txBox="1">
            <a:spLocks noGrp="1"/>
          </p:cNvSpPr>
          <p:nvPr>
            <p:ph type="body" idx="21"/>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6</a:t>
            </a:r>
            <a:endParaRPr>
              <a:latin typeface="Verdana"/>
              <a:ea typeface="Verdana"/>
              <a:cs typeface="Verdana"/>
              <a:sym typeface="Verdana"/>
            </a:endParaRPr>
          </a:p>
        </p:txBody>
      </p:sp>
      <p:sp>
        <p:nvSpPr>
          <p:cNvPr id="881" name="Google Shape;881;p7"/>
          <p:cNvSpPr txBox="1">
            <a:spLocks noGrp="1"/>
          </p:cNvSpPr>
          <p:nvPr>
            <p:ph type="body" idx="22"/>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7</a:t>
            </a:r>
            <a:endParaRPr>
              <a:latin typeface="Verdana"/>
              <a:ea typeface="Verdana"/>
              <a:cs typeface="Verdana"/>
              <a:sym typeface="Verdana"/>
            </a:endParaRPr>
          </a:p>
        </p:txBody>
      </p:sp>
      <p:sp>
        <p:nvSpPr>
          <p:cNvPr id="882" name="Google Shape;882;p7"/>
          <p:cNvSpPr txBox="1">
            <a:spLocks noGrp="1"/>
          </p:cNvSpPr>
          <p:nvPr>
            <p:ph type="body" idx="23"/>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8</a:t>
            </a:r>
            <a:endParaRPr>
              <a:latin typeface="Verdana"/>
              <a:ea typeface="Verdana"/>
              <a:cs typeface="Verdana"/>
              <a:sym typeface="Verdana"/>
            </a:endParaRPr>
          </a:p>
        </p:txBody>
      </p:sp>
      <p:sp>
        <p:nvSpPr>
          <p:cNvPr id="883" name="Google Shape;883;p7"/>
          <p:cNvSpPr txBox="1">
            <a:spLocks noGrp="1"/>
          </p:cNvSpPr>
          <p:nvPr>
            <p:ph type="body" idx="24"/>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9</a:t>
            </a:r>
            <a:endParaRPr>
              <a:latin typeface="Verdana"/>
              <a:ea typeface="Verdana"/>
              <a:cs typeface="Verdana"/>
              <a:sym typeface="Verdana"/>
            </a:endParaRPr>
          </a:p>
        </p:txBody>
      </p:sp>
      <p:sp>
        <p:nvSpPr>
          <p:cNvPr id="884" name="Google Shape;884;p7"/>
          <p:cNvSpPr txBox="1">
            <a:spLocks noGrp="1"/>
          </p:cNvSpPr>
          <p:nvPr>
            <p:ph type="body" idx="25"/>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10</a:t>
            </a:r>
            <a:endParaRPr>
              <a:latin typeface="Verdana"/>
              <a:ea typeface="Verdana"/>
              <a:cs typeface="Verdana"/>
              <a:sym typeface="Verdana"/>
            </a:endParaRPr>
          </a:p>
        </p:txBody>
      </p:sp>
      <p:sp>
        <p:nvSpPr>
          <p:cNvPr id="885" name="Google Shape;885;p7"/>
          <p:cNvSpPr txBox="1">
            <a:spLocks noGrp="1"/>
          </p:cNvSpPr>
          <p:nvPr>
            <p:ph type="body" idx="26"/>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11</a:t>
            </a:r>
            <a:endParaRPr>
              <a:latin typeface="Verdana"/>
              <a:ea typeface="Verdana"/>
              <a:cs typeface="Verdana"/>
              <a:sym typeface="Verdana"/>
            </a:endParaRPr>
          </a:p>
        </p:txBody>
      </p:sp>
      <p:sp>
        <p:nvSpPr>
          <p:cNvPr id="886" name="Google Shape;886;p7"/>
          <p:cNvSpPr txBox="1">
            <a:spLocks noGrp="1"/>
          </p:cNvSpPr>
          <p:nvPr>
            <p:ph type="body" idx="27"/>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12</a:t>
            </a:r>
            <a:endParaRPr>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1" name="Google Shape;891;p8"/>
          <p:cNvGrpSpPr/>
          <p:nvPr/>
        </p:nvGrpSpPr>
        <p:grpSpPr>
          <a:xfrm>
            <a:off x="228600" y="250371"/>
            <a:ext cx="2259859" cy="2188031"/>
            <a:chOff x="0" y="0"/>
            <a:chExt cx="2259858" cy="2188029"/>
          </a:xfrm>
        </p:grpSpPr>
        <p:sp>
          <p:nvSpPr>
            <p:cNvPr id="892" name="Google Shape;892;p8"/>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3" name="Google Shape;893;p8" descr="image7.jpeg"/>
            <p:cNvPicPr preferRelativeResize="0"/>
            <p:nvPr/>
          </p:nvPicPr>
          <p:blipFill rotWithShape="1">
            <a:blip r:embed="rId3">
              <a:alphaModFix/>
            </a:blip>
            <a:srcRect t="1615" b="1614"/>
            <a:stretch/>
          </p:blipFill>
          <p:spPr>
            <a:xfrm>
              <a:off x="0" y="0"/>
              <a:ext cx="2259858" cy="2188029"/>
            </a:xfrm>
            <a:prstGeom prst="rect">
              <a:avLst/>
            </a:prstGeom>
            <a:noFill/>
            <a:ln>
              <a:noFill/>
            </a:ln>
          </p:spPr>
        </p:pic>
      </p:grpSp>
      <p:grpSp>
        <p:nvGrpSpPr>
          <p:cNvPr id="894" name="Google Shape;894;p8"/>
          <p:cNvGrpSpPr/>
          <p:nvPr/>
        </p:nvGrpSpPr>
        <p:grpSpPr>
          <a:xfrm>
            <a:off x="2764557" y="250371"/>
            <a:ext cx="2259860" cy="2188031"/>
            <a:chOff x="-1" y="0"/>
            <a:chExt cx="2259859" cy="2188029"/>
          </a:xfrm>
        </p:grpSpPr>
        <p:sp>
          <p:nvSpPr>
            <p:cNvPr id="895" name="Google Shape;895;p8"/>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6" name="Google Shape;896;p8" descr="image4.jpeg"/>
            <p:cNvPicPr preferRelativeResize="0"/>
            <p:nvPr/>
          </p:nvPicPr>
          <p:blipFill rotWithShape="1">
            <a:blip r:embed="rId4">
              <a:alphaModFix/>
            </a:blip>
            <a:srcRect l="9605" r="9605"/>
            <a:stretch/>
          </p:blipFill>
          <p:spPr>
            <a:xfrm>
              <a:off x="-1" y="0"/>
              <a:ext cx="2259859" cy="2188029"/>
            </a:xfrm>
            <a:prstGeom prst="rect">
              <a:avLst/>
            </a:prstGeom>
            <a:noFill/>
            <a:ln>
              <a:noFill/>
            </a:ln>
          </p:spPr>
        </p:pic>
      </p:grpSp>
      <p:grpSp>
        <p:nvGrpSpPr>
          <p:cNvPr id="897" name="Google Shape;897;p8"/>
          <p:cNvGrpSpPr/>
          <p:nvPr/>
        </p:nvGrpSpPr>
        <p:grpSpPr>
          <a:xfrm>
            <a:off x="5300516" y="250371"/>
            <a:ext cx="2243286" cy="2188031"/>
            <a:chOff x="-1" y="0"/>
            <a:chExt cx="2243284" cy="2188029"/>
          </a:xfrm>
        </p:grpSpPr>
        <p:sp>
          <p:nvSpPr>
            <p:cNvPr id="898" name="Google Shape;898;p8"/>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9" name="Google Shape;899;p8" descr="image18.jpeg"/>
            <p:cNvPicPr preferRelativeResize="0"/>
            <p:nvPr/>
          </p:nvPicPr>
          <p:blipFill rotWithShape="1">
            <a:blip r:embed="rId5">
              <a:alphaModFix/>
            </a:blip>
            <a:srcRect l="15800" r="15800"/>
            <a:stretch/>
          </p:blipFill>
          <p:spPr>
            <a:xfrm>
              <a:off x="-1" y="0"/>
              <a:ext cx="2243284" cy="2188029"/>
            </a:xfrm>
            <a:prstGeom prst="rect">
              <a:avLst/>
            </a:prstGeom>
            <a:noFill/>
            <a:ln>
              <a:noFill/>
            </a:ln>
          </p:spPr>
        </p:pic>
      </p:grpSp>
      <p:grpSp>
        <p:nvGrpSpPr>
          <p:cNvPr id="900" name="Google Shape;900;p8"/>
          <p:cNvGrpSpPr/>
          <p:nvPr/>
        </p:nvGrpSpPr>
        <p:grpSpPr>
          <a:xfrm>
            <a:off x="228600" y="2711014"/>
            <a:ext cx="2259859" cy="2188031"/>
            <a:chOff x="0" y="0"/>
            <a:chExt cx="2259858" cy="2188029"/>
          </a:xfrm>
        </p:grpSpPr>
        <p:sp>
          <p:nvSpPr>
            <p:cNvPr id="901" name="Google Shape;901;p8"/>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2" name="Google Shape;902;p8" descr="image17.jpeg"/>
            <p:cNvPicPr preferRelativeResize="0"/>
            <p:nvPr/>
          </p:nvPicPr>
          <p:blipFill rotWithShape="1">
            <a:blip r:embed="rId6">
              <a:alphaModFix/>
            </a:blip>
            <a:srcRect t="15563" b="15563"/>
            <a:stretch/>
          </p:blipFill>
          <p:spPr>
            <a:xfrm>
              <a:off x="0" y="0"/>
              <a:ext cx="2259858" cy="2188028"/>
            </a:xfrm>
            <a:prstGeom prst="rect">
              <a:avLst/>
            </a:prstGeom>
            <a:noFill/>
            <a:ln>
              <a:noFill/>
            </a:ln>
          </p:spPr>
        </p:pic>
      </p:grpSp>
      <p:grpSp>
        <p:nvGrpSpPr>
          <p:cNvPr id="903" name="Google Shape;903;p8"/>
          <p:cNvGrpSpPr/>
          <p:nvPr/>
        </p:nvGrpSpPr>
        <p:grpSpPr>
          <a:xfrm>
            <a:off x="2764558" y="2711014"/>
            <a:ext cx="2259860" cy="2188031"/>
            <a:chOff x="0" y="0"/>
            <a:chExt cx="2259858" cy="2188029"/>
          </a:xfrm>
        </p:grpSpPr>
        <p:sp>
          <p:nvSpPr>
            <p:cNvPr id="904" name="Google Shape;904;p8"/>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5" name="Google Shape;905;p8" descr="image19.png"/>
            <p:cNvPicPr preferRelativeResize="0"/>
            <p:nvPr/>
          </p:nvPicPr>
          <p:blipFill rotWithShape="1">
            <a:blip r:embed="rId7">
              <a:alphaModFix/>
            </a:blip>
            <a:srcRect t="4326" b="4325"/>
            <a:stretch/>
          </p:blipFill>
          <p:spPr>
            <a:xfrm>
              <a:off x="0" y="0"/>
              <a:ext cx="2259858" cy="2188029"/>
            </a:xfrm>
            <a:prstGeom prst="rect">
              <a:avLst/>
            </a:prstGeom>
            <a:noFill/>
            <a:ln>
              <a:noFill/>
            </a:ln>
          </p:spPr>
        </p:pic>
      </p:grpSp>
      <p:grpSp>
        <p:nvGrpSpPr>
          <p:cNvPr id="906" name="Google Shape;906;p8"/>
          <p:cNvGrpSpPr/>
          <p:nvPr/>
        </p:nvGrpSpPr>
        <p:grpSpPr>
          <a:xfrm>
            <a:off x="5300517" y="2711014"/>
            <a:ext cx="2243285" cy="2188031"/>
            <a:chOff x="0" y="0"/>
            <a:chExt cx="2243283" cy="2188029"/>
          </a:xfrm>
        </p:grpSpPr>
        <p:sp>
          <p:nvSpPr>
            <p:cNvPr id="907" name="Google Shape;907;p8"/>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8" name="Google Shape;908;p8" descr="image11.jpeg"/>
            <p:cNvPicPr preferRelativeResize="0"/>
            <p:nvPr/>
          </p:nvPicPr>
          <p:blipFill rotWithShape="1">
            <a:blip r:embed="rId8">
              <a:alphaModFix/>
            </a:blip>
            <a:srcRect l="15812" r="15811"/>
            <a:stretch/>
          </p:blipFill>
          <p:spPr>
            <a:xfrm>
              <a:off x="0" y="0"/>
              <a:ext cx="2243283" cy="2188029"/>
            </a:xfrm>
            <a:prstGeom prst="rect">
              <a:avLst/>
            </a:prstGeom>
            <a:noFill/>
            <a:ln>
              <a:noFill/>
            </a:ln>
          </p:spPr>
        </p:pic>
      </p:grpSp>
      <p:grpSp>
        <p:nvGrpSpPr>
          <p:cNvPr id="909" name="Google Shape;909;p8"/>
          <p:cNvGrpSpPr/>
          <p:nvPr/>
        </p:nvGrpSpPr>
        <p:grpSpPr>
          <a:xfrm>
            <a:off x="228600" y="5171657"/>
            <a:ext cx="2259859" cy="2197502"/>
            <a:chOff x="0" y="0"/>
            <a:chExt cx="2259858" cy="2197500"/>
          </a:xfrm>
        </p:grpSpPr>
        <p:sp>
          <p:nvSpPr>
            <p:cNvPr id="910" name="Google Shape;910;p8"/>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1" name="Google Shape;911;p8" descr="image14.jpeg"/>
            <p:cNvPicPr preferRelativeResize="0"/>
            <p:nvPr/>
          </p:nvPicPr>
          <p:blipFill rotWithShape="1">
            <a:blip r:embed="rId9">
              <a:alphaModFix/>
            </a:blip>
            <a:srcRect l="15727" r="15726"/>
            <a:stretch/>
          </p:blipFill>
          <p:spPr>
            <a:xfrm>
              <a:off x="0" y="0"/>
              <a:ext cx="2259858" cy="2197500"/>
            </a:xfrm>
            <a:prstGeom prst="rect">
              <a:avLst/>
            </a:prstGeom>
            <a:noFill/>
            <a:ln>
              <a:noFill/>
            </a:ln>
          </p:spPr>
        </p:pic>
      </p:grpSp>
      <p:grpSp>
        <p:nvGrpSpPr>
          <p:cNvPr id="912" name="Google Shape;912;p8"/>
          <p:cNvGrpSpPr/>
          <p:nvPr/>
        </p:nvGrpSpPr>
        <p:grpSpPr>
          <a:xfrm>
            <a:off x="2764558" y="5171657"/>
            <a:ext cx="2259860" cy="2197502"/>
            <a:chOff x="0" y="0"/>
            <a:chExt cx="2259858" cy="2197500"/>
          </a:xfrm>
        </p:grpSpPr>
        <p:sp>
          <p:nvSpPr>
            <p:cNvPr id="913" name="Google Shape;913;p8"/>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4" name="Google Shape;914;p8" descr="image20.jpeg"/>
            <p:cNvPicPr preferRelativeResize="0"/>
            <p:nvPr/>
          </p:nvPicPr>
          <p:blipFill rotWithShape="1">
            <a:blip r:embed="rId10">
              <a:alphaModFix/>
            </a:blip>
            <a:srcRect l="15775" r="15776"/>
            <a:stretch/>
          </p:blipFill>
          <p:spPr>
            <a:xfrm>
              <a:off x="0" y="0"/>
              <a:ext cx="2259858" cy="2197500"/>
            </a:xfrm>
            <a:prstGeom prst="rect">
              <a:avLst/>
            </a:prstGeom>
            <a:noFill/>
            <a:ln>
              <a:noFill/>
            </a:ln>
          </p:spPr>
        </p:pic>
      </p:grpSp>
      <p:grpSp>
        <p:nvGrpSpPr>
          <p:cNvPr id="915" name="Google Shape;915;p8"/>
          <p:cNvGrpSpPr/>
          <p:nvPr/>
        </p:nvGrpSpPr>
        <p:grpSpPr>
          <a:xfrm>
            <a:off x="5300519" y="5171657"/>
            <a:ext cx="2243282" cy="2197502"/>
            <a:chOff x="0" y="0"/>
            <a:chExt cx="2243280" cy="2197500"/>
          </a:xfrm>
        </p:grpSpPr>
        <p:sp>
          <p:nvSpPr>
            <p:cNvPr id="916" name="Google Shape;916;p8"/>
            <p:cNvSpPr/>
            <p:nvPr/>
          </p:nvSpPr>
          <p:spPr>
            <a:xfrm>
              <a:off x="0" y="0"/>
              <a:ext cx="2243280"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7" name="Google Shape;917;p8" descr="image25.jpeg"/>
            <p:cNvPicPr preferRelativeResize="0"/>
            <p:nvPr/>
          </p:nvPicPr>
          <p:blipFill rotWithShape="1">
            <a:blip r:embed="rId11">
              <a:alphaModFix/>
            </a:blip>
            <a:srcRect l="23195" r="23192"/>
            <a:stretch/>
          </p:blipFill>
          <p:spPr>
            <a:xfrm>
              <a:off x="0" y="0"/>
              <a:ext cx="2243280" cy="2197500"/>
            </a:xfrm>
            <a:prstGeom prst="rect">
              <a:avLst/>
            </a:prstGeom>
            <a:noFill/>
            <a:ln>
              <a:noFill/>
            </a:ln>
          </p:spPr>
        </p:pic>
      </p:grpSp>
      <p:grpSp>
        <p:nvGrpSpPr>
          <p:cNvPr id="918" name="Google Shape;918;p8"/>
          <p:cNvGrpSpPr/>
          <p:nvPr/>
        </p:nvGrpSpPr>
        <p:grpSpPr>
          <a:xfrm>
            <a:off x="228600" y="7641772"/>
            <a:ext cx="2259859" cy="2188030"/>
            <a:chOff x="0" y="0"/>
            <a:chExt cx="2259858" cy="2188029"/>
          </a:xfrm>
        </p:grpSpPr>
        <p:sp>
          <p:nvSpPr>
            <p:cNvPr id="919" name="Google Shape;919;p8"/>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0" name="Google Shape;920;p8" descr="image24.jpeg"/>
            <p:cNvPicPr preferRelativeResize="0"/>
            <p:nvPr/>
          </p:nvPicPr>
          <p:blipFill rotWithShape="1">
            <a:blip r:embed="rId12">
              <a:alphaModFix/>
            </a:blip>
            <a:srcRect l="15582" r="15583"/>
            <a:stretch/>
          </p:blipFill>
          <p:spPr>
            <a:xfrm>
              <a:off x="0" y="0"/>
              <a:ext cx="2259858" cy="2188029"/>
            </a:xfrm>
            <a:prstGeom prst="rect">
              <a:avLst/>
            </a:prstGeom>
            <a:noFill/>
            <a:ln>
              <a:noFill/>
            </a:ln>
          </p:spPr>
        </p:pic>
      </p:grpSp>
      <p:grpSp>
        <p:nvGrpSpPr>
          <p:cNvPr id="921" name="Google Shape;921;p8"/>
          <p:cNvGrpSpPr/>
          <p:nvPr/>
        </p:nvGrpSpPr>
        <p:grpSpPr>
          <a:xfrm>
            <a:off x="2764558" y="7641772"/>
            <a:ext cx="2259860" cy="2188030"/>
            <a:chOff x="0" y="0"/>
            <a:chExt cx="2259858" cy="2188029"/>
          </a:xfrm>
        </p:grpSpPr>
        <p:sp>
          <p:nvSpPr>
            <p:cNvPr id="922" name="Google Shape;922;p8"/>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3" name="Google Shape;923;p8" descr="image22.jpeg"/>
            <p:cNvPicPr preferRelativeResize="0"/>
            <p:nvPr/>
          </p:nvPicPr>
          <p:blipFill rotWithShape="1">
            <a:blip r:embed="rId13">
              <a:alphaModFix/>
            </a:blip>
            <a:srcRect l="22443" r="22443"/>
            <a:stretch/>
          </p:blipFill>
          <p:spPr>
            <a:xfrm>
              <a:off x="0" y="0"/>
              <a:ext cx="2259858" cy="2188029"/>
            </a:xfrm>
            <a:prstGeom prst="rect">
              <a:avLst/>
            </a:prstGeom>
            <a:noFill/>
            <a:ln>
              <a:noFill/>
            </a:ln>
          </p:spPr>
        </p:pic>
      </p:grpSp>
      <p:grpSp>
        <p:nvGrpSpPr>
          <p:cNvPr id="924" name="Google Shape;924;p8"/>
          <p:cNvGrpSpPr/>
          <p:nvPr/>
        </p:nvGrpSpPr>
        <p:grpSpPr>
          <a:xfrm>
            <a:off x="5300517" y="7641772"/>
            <a:ext cx="2243284" cy="2188030"/>
            <a:chOff x="0" y="0"/>
            <a:chExt cx="2243283" cy="2188029"/>
          </a:xfrm>
        </p:grpSpPr>
        <p:sp>
          <p:nvSpPr>
            <p:cNvPr id="925" name="Google Shape;925;p8"/>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6" name="Google Shape;926;p8" descr="image21.jpeg"/>
            <p:cNvPicPr preferRelativeResize="0"/>
            <p:nvPr/>
          </p:nvPicPr>
          <p:blipFill rotWithShape="1">
            <a:blip r:embed="rId14">
              <a:alphaModFix/>
            </a:blip>
            <a:srcRect t="5979" b="5980"/>
            <a:stretch/>
          </p:blipFill>
          <p:spPr>
            <a:xfrm>
              <a:off x="0" y="0"/>
              <a:ext cx="2243283" cy="2188029"/>
            </a:xfrm>
            <a:prstGeom prst="rect">
              <a:avLst/>
            </a:prstGeom>
            <a:noFill/>
            <a:ln>
              <a:noFill/>
            </a:ln>
          </p:spPr>
        </p:pic>
      </p:grpSp>
      <p:sp>
        <p:nvSpPr>
          <p:cNvPr id="927" name="Google Shape;927;p8"/>
          <p:cNvSpPr txBox="1">
            <a:spLocks noGrp="1"/>
          </p:cNvSpPr>
          <p:nvPr>
            <p:ph type="body" idx="1"/>
          </p:nvPr>
        </p:nvSpPr>
        <p:spPr>
          <a:xfrm>
            <a:off x="678063" y="2062513"/>
            <a:ext cx="1811136"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928" name="Google Shape;928;p8"/>
          <p:cNvSpPr txBox="1">
            <a:spLocks noGrp="1"/>
          </p:cNvSpPr>
          <p:nvPr>
            <p:ph type="body" idx="17"/>
          </p:nvPr>
        </p:nvSpPr>
        <p:spPr>
          <a:xfrm>
            <a:off x="3213299" y="2062513"/>
            <a:ext cx="1811140"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929" name="Google Shape;929;p8"/>
          <p:cNvSpPr txBox="1">
            <a:spLocks noGrp="1"/>
          </p:cNvSpPr>
          <p:nvPr>
            <p:ph type="body" idx="18"/>
          </p:nvPr>
        </p:nvSpPr>
        <p:spPr>
          <a:xfrm>
            <a:off x="5732662" y="2062513"/>
            <a:ext cx="1811139"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930" name="Google Shape;930;p8"/>
          <p:cNvSpPr txBox="1">
            <a:spLocks noGrp="1"/>
          </p:cNvSpPr>
          <p:nvPr>
            <p:ph type="body" idx="19"/>
          </p:nvPr>
        </p:nvSpPr>
        <p:spPr>
          <a:xfrm>
            <a:off x="678063" y="4523137"/>
            <a:ext cx="1811136"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931" name="Google Shape;931;p8"/>
          <p:cNvSpPr txBox="1">
            <a:spLocks noGrp="1"/>
          </p:cNvSpPr>
          <p:nvPr>
            <p:ph type="body" idx="20"/>
          </p:nvPr>
        </p:nvSpPr>
        <p:spPr>
          <a:xfrm>
            <a:off x="3213299" y="4523137"/>
            <a:ext cx="1811140"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932" name="Google Shape;932;p8"/>
          <p:cNvSpPr txBox="1">
            <a:spLocks noGrp="1"/>
          </p:cNvSpPr>
          <p:nvPr>
            <p:ph type="body" idx="21"/>
          </p:nvPr>
        </p:nvSpPr>
        <p:spPr>
          <a:xfrm>
            <a:off x="5732662" y="4523137"/>
            <a:ext cx="1811139"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933" name="Google Shape;933;p8"/>
          <p:cNvSpPr txBox="1">
            <a:spLocks noGrp="1"/>
          </p:cNvSpPr>
          <p:nvPr>
            <p:ph type="body" idx="22"/>
          </p:nvPr>
        </p:nvSpPr>
        <p:spPr>
          <a:xfrm>
            <a:off x="678063" y="6993287"/>
            <a:ext cx="1811136"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934" name="Google Shape;934;p8"/>
          <p:cNvSpPr txBox="1">
            <a:spLocks noGrp="1"/>
          </p:cNvSpPr>
          <p:nvPr>
            <p:ph type="body" idx="23"/>
          </p:nvPr>
        </p:nvSpPr>
        <p:spPr>
          <a:xfrm>
            <a:off x="3213299" y="6993287"/>
            <a:ext cx="1811140"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935" name="Google Shape;935;p8"/>
          <p:cNvSpPr txBox="1">
            <a:spLocks noGrp="1"/>
          </p:cNvSpPr>
          <p:nvPr>
            <p:ph type="body" idx="24"/>
          </p:nvPr>
        </p:nvSpPr>
        <p:spPr>
          <a:xfrm>
            <a:off x="5732662" y="6993287"/>
            <a:ext cx="1811139"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936" name="Google Shape;936;p8"/>
          <p:cNvSpPr txBox="1">
            <a:spLocks noGrp="1"/>
          </p:cNvSpPr>
          <p:nvPr>
            <p:ph type="body" idx="25"/>
          </p:nvPr>
        </p:nvSpPr>
        <p:spPr>
          <a:xfrm>
            <a:off x="678063" y="9453912"/>
            <a:ext cx="1811136"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937" name="Google Shape;937;p8"/>
          <p:cNvSpPr txBox="1">
            <a:spLocks noGrp="1"/>
          </p:cNvSpPr>
          <p:nvPr>
            <p:ph type="body" idx="26"/>
          </p:nvPr>
        </p:nvSpPr>
        <p:spPr>
          <a:xfrm>
            <a:off x="3213299" y="9453912"/>
            <a:ext cx="1811140"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
        <p:nvSpPr>
          <p:cNvPr id="938" name="Google Shape;938;p8"/>
          <p:cNvSpPr txBox="1">
            <a:spLocks noGrp="1"/>
          </p:cNvSpPr>
          <p:nvPr>
            <p:ph type="body" idx="27"/>
          </p:nvPr>
        </p:nvSpPr>
        <p:spPr>
          <a:xfrm>
            <a:off x="5732662" y="9453912"/>
            <a:ext cx="1811139"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Item #012345 | $9.99</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grpSp>
        <p:nvGrpSpPr>
          <p:cNvPr id="943" name="Google Shape;943;p9"/>
          <p:cNvGrpSpPr/>
          <p:nvPr/>
        </p:nvGrpSpPr>
        <p:grpSpPr>
          <a:xfrm>
            <a:off x="228600" y="250371"/>
            <a:ext cx="2259859" cy="2188031"/>
            <a:chOff x="0" y="0"/>
            <a:chExt cx="2259858" cy="2188029"/>
          </a:xfrm>
        </p:grpSpPr>
        <p:sp>
          <p:nvSpPr>
            <p:cNvPr id="944" name="Google Shape;944;p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5" name="Google Shape;945;p9" descr="image7.jpeg"/>
            <p:cNvPicPr preferRelativeResize="0"/>
            <p:nvPr/>
          </p:nvPicPr>
          <p:blipFill rotWithShape="1">
            <a:blip r:embed="rId3">
              <a:alphaModFix/>
            </a:blip>
            <a:srcRect t="1615" b="1614"/>
            <a:stretch/>
          </p:blipFill>
          <p:spPr>
            <a:xfrm>
              <a:off x="0" y="0"/>
              <a:ext cx="2259858" cy="2188029"/>
            </a:xfrm>
            <a:prstGeom prst="rect">
              <a:avLst/>
            </a:prstGeom>
            <a:noFill/>
            <a:ln>
              <a:noFill/>
            </a:ln>
          </p:spPr>
        </p:pic>
      </p:grpSp>
      <p:grpSp>
        <p:nvGrpSpPr>
          <p:cNvPr id="946" name="Google Shape;946;p9"/>
          <p:cNvGrpSpPr/>
          <p:nvPr/>
        </p:nvGrpSpPr>
        <p:grpSpPr>
          <a:xfrm>
            <a:off x="2764557" y="250371"/>
            <a:ext cx="2259860" cy="2188031"/>
            <a:chOff x="-1" y="0"/>
            <a:chExt cx="2259859" cy="2188029"/>
          </a:xfrm>
        </p:grpSpPr>
        <p:sp>
          <p:nvSpPr>
            <p:cNvPr id="947" name="Google Shape;947;p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8" name="Google Shape;948;p9" descr="image4.jpeg"/>
            <p:cNvPicPr preferRelativeResize="0"/>
            <p:nvPr/>
          </p:nvPicPr>
          <p:blipFill rotWithShape="1">
            <a:blip r:embed="rId4">
              <a:alphaModFix/>
            </a:blip>
            <a:srcRect l="9605" r="9605"/>
            <a:stretch/>
          </p:blipFill>
          <p:spPr>
            <a:xfrm>
              <a:off x="-1" y="0"/>
              <a:ext cx="2259859" cy="2188029"/>
            </a:xfrm>
            <a:prstGeom prst="rect">
              <a:avLst/>
            </a:prstGeom>
            <a:noFill/>
            <a:ln>
              <a:noFill/>
            </a:ln>
          </p:spPr>
        </p:pic>
      </p:grpSp>
      <p:grpSp>
        <p:nvGrpSpPr>
          <p:cNvPr id="949" name="Google Shape;949;p9"/>
          <p:cNvGrpSpPr/>
          <p:nvPr/>
        </p:nvGrpSpPr>
        <p:grpSpPr>
          <a:xfrm>
            <a:off x="5300516" y="250371"/>
            <a:ext cx="2243286" cy="2188031"/>
            <a:chOff x="-1" y="0"/>
            <a:chExt cx="2243284" cy="2188029"/>
          </a:xfrm>
        </p:grpSpPr>
        <p:sp>
          <p:nvSpPr>
            <p:cNvPr id="950" name="Google Shape;950;p9"/>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1" name="Google Shape;951;p9" descr="image18.jpeg"/>
            <p:cNvPicPr preferRelativeResize="0"/>
            <p:nvPr/>
          </p:nvPicPr>
          <p:blipFill rotWithShape="1">
            <a:blip r:embed="rId5">
              <a:alphaModFix/>
            </a:blip>
            <a:srcRect l="15800" r="15800"/>
            <a:stretch/>
          </p:blipFill>
          <p:spPr>
            <a:xfrm>
              <a:off x="-1" y="0"/>
              <a:ext cx="2243284" cy="2188029"/>
            </a:xfrm>
            <a:prstGeom prst="rect">
              <a:avLst/>
            </a:prstGeom>
            <a:noFill/>
            <a:ln>
              <a:noFill/>
            </a:ln>
          </p:spPr>
        </p:pic>
      </p:grpSp>
      <p:grpSp>
        <p:nvGrpSpPr>
          <p:cNvPr id="952" name="Google Shape;952;p9"/>
          <p:cNvGrpSpPr/>
          <p:nvPr/>
        </p:nvGrpSpPr>
        <p:grpSpPr>
          <a:xfrm>
            <a:off x="228600" y="2711014"/>
            <a:ext cx="2259859" cy="2188031"/>
            <a:chOff x="0" y="0"/>
            <a:chExt cx="2259858" cy="2188029"/>
          </a:xfrm>
        </p:grpSpPr>
        <p:sp>
          <p:nvSpPr>
            <p:cNvPr id="953" name="Google Shape;953;p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4" name="Google Shape;954;p9" descr="image17.jpeg"/>
            <p:cNvPicPr preferRelativeResize="0"/>
            <p:nvPr/>
          </p:nvPicPr>
          <p:blipFill rotWithShape="1">
            <a:blip r:embed="rId6">
              <a:alphaModFix/>
            </a:blip>
            <a:srcRect t="15563" b="15563"/>
            <a:stretch/>
          </p:blipFill>
          <p:spPr>
            <a:xfrm>
              <a:off x="0" y="0"/>
              <a:ext cx="2259858" cy="2188028"/>
            </a:xfrm>
            <a:prstGeom prst="rect">
              <a:avLst/>
            </a:prstGeom>
            <a:noFill/>
            <a:ln>
              <a:noFill/>
            </a:ln>
          </p:spPr>
        </p:pic>
      </p:grpSp>
      <p:grpSp>
        <p:nvGrpSpPr>
          <p:cNvPr id="955" name="Google Shape;955;p9"/>
          <p:cNvGrpSpPr/>
          <p:nvPr/>
        </p:nvGrpSpPr>
        <p:grpSpPr>
          <a:xfrm>
            <a:off x="2764558" y="2711014"/>
            <a:ext cx="2259860" cy="2188031"/>
            <a:chOff x="0" y="0"/>
            <a:chExt cx="2259858" cy="2188029"/>
          </a:xfrm>
        </p:grpSpPr>
        <p:sp>
          <p:nvSpPr>
            <p:cNvPr id="956" name="Google Shape;956;p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7" name="Google Shape;957;p9" descr="image19.png"/>
            <p:cNvPicPr preferRelativeResize="0"/>
            <p:nvPr/>
          </p:nvPicPr>
          <p:blipFill rotWithShape="1">
            <a:blip r:embed="rId7">
              <a:alphaModFix/>
            </a:blip>
            <a:srcRect t="4326" b="4325"/>
            <a:stretch/>
          </p:blipFill>
          <p:spPr>
            <a:xfrm>
              <a:off x="0" y="0"/>
              <a:ext cx="2259858" cy="2188029"/>
            </a:xfrm>
            <a:prstGeom prst="rect">
              <a:avLst/>
            </a:prstGeom>
            <a:noFill/>
            <a:ln>
              <a:noFill/>
            </a:ln>
          </p:spPr>
        </p:pic>
      </p:grpSp>
      <p:grpSp>
        <p:nvGrpSpPr>
          <p:cNvPr id="958" name="Google Shape;958;p9"/>
          <p:cNvGrpSpPr/>
          <p:nvPr/>
        </p:nvGrpSpPr>
        <p:grpSpPr>
          <a:xfrm>
            <a:off x="5300517" y="2711013"/>
            <a:ext cx="2243284" cy="4658146"/>
            <a:chOff x="0" y="0"/>
            <a:chExt cx="2243283" cy="4658144"/>
          </a:xfrm>
        </p:grpSpPr>
        <p:sp>
          <p:nvSpPr>
            <p:cNvPr id="959" name="Google Shape;959;p9"/>
            <p:cNvSpPr/>
            <p:nvPr/>
          </p:nvSpPr>
          <p:spPr>
            <a:xfrm>
              <a:off x="0" y="0"/>
              <a:ext cx="2243283" cy="4658144"/>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0" name="Google Shape;960;p9" descr="image33.png"/>
            <p:cNvPicPr preferRelativeResize="0"/>
            <p:nvPr/>
          </p:nvPicPr>
          <p:blipFill rotWithShape="1">
            <a:blip r:embed="rId8">
              <a:alphaModFix/>
            </a:blip>
            <a:srcRect l="25920" r="25920"/>
            <a:stretch/>
          </p:blipFill>
          <p:spPr>
            <a:xfrm>
              <a:off x="0" y="0"/>
              <a:ext cx="2243283" cy="4658144"/>
            </a:xfrm>
            <a:prstGeom prst="rect">
              <a:avLst/>
            </a:prstGeom>
            <a:noFill/>
            <a:ln>
              <a:noFill/>
            </a:ln>
          </p:spPr>
        </p:pic>
      </p:grpSp>
      <p:grpSp>
        <p:nvGrpSpPr>
          <p:cNvPr id="961" name="Google Shape;961;p9"/>
          <p:cNvGrpSpPr/>
          <p:nvPr/>
        </p:nvGrpSpPr>
        <p:grpSpPr>
          <a:xfrm>
            <a:off x="228600" y="5171657"/>
            <a:ext cx="2259859" cy="2197502"/>
            <a:chOff x="0" y="0"/>
            <a:chExt cx="2259858" cy="2197500"/>
          </a:xfrm>
        </p:grpSpPr>
        <p:sp>
          <p:nvSpPr>
            <p:cNvPr id="962" name="Google Shape;962;p9"/>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3" name="Google Shape;963;p9" descr="image14.jpeg"/>
            <p:cNvPicPr preferRelativeResize="0"/>
            <p:nvPr/>
          </p:nvPicPr>
          <p:blipFill rotWithShape="1">
            <a:blip r:embed="rId9">
              <a:alphaModFix/>
            </a:blip>
            <a:srcRect l="15727" r="15726"/>
            <a:stretch/>
          </p:blipFill>
          <p:spPr>
            <a:xfrm>
              <a:off x="0" y="0"/>
              <a:ext cx="2259858" cy="2197500"/>
            </a:xfrm>
            <a:prstGeom prst="rect">
              <a:avLst/>
            </a:prstGeom>
            <a:noFill/>
            <a:ln>
              <a:noFill/>
            </a:ln>
          </p:spPr>
        </p:pic>
      </p:grpSp>
      <p:grpSp>
        <p:nvGrpSpPr>
          <p:cNvPr id="964" name="Google Shape;964;p9"/>
          <p:cNvGrpSpPr/>
          <p:nvPr/>
        </p:nvGrpSpPr>
        <p:grpSpPr>
          <a:xfrm>
            <a:off x="2764558" y="5171657"/>
            <a:ext cx="2259860" cy="2197502"/>
            <a:chOff x="0" y="0"/>
            <a:chExt cx="2259858" cy="2197500"/>
          </a:xfrm>
        </p:grpSpPr>
        <p:sp>
          <p:nvSpPr>
            <p:cNvPr id="965" name="Google Shape;965;p9"/>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6" name="Google Shape;966;p9" descr="image20.jpeg"/>
            <p:cNvPicPr preferRelativeResize="0"/>
            <p:nvPr/>
          </p:nvPicPr>
          <p:blipFill rotWithShape="1">
            <a:blip r:embed="rId10">
              <a:alphaModFix/>
            </a:blip>
            <a:srcRect l="15775" r="15776"/>
            <a:stretch/>
          </p:blipFill>
          <p:spPr>
            <a:xfrm>
              <a:off x="0" y="0"/>
              <a:ext cx="2259858" cy="2197500"/>
            </a:xfrm>
            <a:prstGeom prst="rect">
              <a:avLst/>
            </a:prstGeom>
            <a:noFill/>
            <a:ln>
              <a:noFill/>
            </a:ln>
          </p:spPr>
        </p:pic>
      </p:grpSp>
      <p:grpSp>
        <p:nvGrpSpPr>
          <p:cNvPr id="967" name="Google Shape;967;p9"/>
          <p:cNvGrpSpPr/>
          <p:nvPr/>
        </p:nvGrpSpPr>
        <p:grpSpPr>
          <a:xfrm>
            <a:off x="228600" y="7641772"/>
            <a:ext cx="2259859" cy="2188030"/>
            <a:chOff x="0" y="0"/>
            <a:chExt cx="2259858" cy="2188029"/>
          </a:xfrm>
        </p:grpSpPr>
        <p:sp>
          <p:nvSpPr>
            <p:cNvPr id="968" name="Google Shape;968;p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9" name="Google Shape;969;p9" descr="image25.jpeg"/>
            <p:cNvPicPr preferRelativeResize="0"/>
            <p:nvPr/>
          </p:nvPicPr>
          <p:blipFill rotWithShape="1">
            <a:blip r:embed="rId11">
              <a:alphaModFix/>
            </a:blip>
            <a:srcRect l="22869" r="22869"/>
            <a:stretch/>
          </p:blipFill>
          <p:spPr>
            <a:xfrm>
              <a:off x="0" y="0"/>
              <a:ext cx="2259858" cy="2188029"/>
            </a:xfrm>
            <a:prstGeom prst="rect">
              <a:avLst/>
            </a:prstGeom>
            <a:noFill/>
            <a:ln>
              <a:noFill/>
            </a:ln>
          </p:spPr>
        </p:pic>
      </p:grpSp>
      <p:grpSp>
        <p:nvGrpSpPr>
          <p:cNvPr id="970" name="Google Shape;970;p9"/>
          <p:cNvGrpSpPr/>
          <p:nvPr/>
        </p:nvGrpSpPr>
        <p:grpSpPr>
          <a:xfrm>
            <a:off x="2764558" y="7641772"/>
            <a:ext cx="2259860" cy="2188030"/>
            <a:chOff x="0" y="0"/>
            <a:chExt cx="2259858" cy="2188029"/>
          </a:xfrm>
        </p:grpSpPr>
        <p:sp>
          <p:nvSpPr>
            <p:cNvPr id="971" name="Google Shape;971;p9"/>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72" name="Google Shape;972;p9" descr="image24.jpeg"/>
            <p:cNvPicPr preferRelativeResize="0"/>
            <p:nvPr/>
          </p:nvPicPr>
          <p:blipFill rotWithShape="1">
            <a:blip r:embed="rId12">
              <a:alphaModFix/>
            </a:blip>
            <a:srcRect l="15582" r="15583"/>
            <a:stretch/>
          </p:blipFill>
          <p:spPr>
            <a:xfrm>
              <a:off x="0" y="0"/>
              <a:ext cx="2259858" cy="2188029"/>
            </a:xfrm>
            <a:prstGeom prst="rect">
              <a:avLst/>
            </a:prstGeom>
            <a:noFill/>
            <a:ln>
              <a:noFill/>
            </a:ln>
          </p:spPr>
        </p:pic>
      </p:grpSp>
      <p:grpSp>
        <p:nvGrpSpPr>
          <p:cNvPr id="973" name="Google Shape;973;p9"/>
          <p:cNvGrpSpPr/>
          <p:nvPr/>
        </p:nvGrpSpPr>
        <p:grpSpPr>
          <a:xfrm>
            <a:off x="5300517" y="7641772"/>
            <a:ext cx="2243284" cy="2188030"/>
            <a:chOff x="0" y="0"/>
            <a:chExt cx="2243283" cy="2188029"/>
          </a:xfrm>
        </p:grpSpPr>
        <p:sp>
          <p:nvSpPr>
            <p:cNvPr id="974" name="Google Shape;974;p9"/>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75" name="Google Shape;975;p9" descr="image22.jpeg"/>
            <p:cNvPicPr preferRelativeResize="0"/>
            <p:nvPr/>
          </p:nvPicPr>
          <p:blipFill rotWithShape="1">
            <a:blip r:embed="rId13">
              <a:alphaModFix/>
            </a:blip>
            <a:srcRect l="22655" r="22654"/>
            <a:stretch/>
          </p:blipFill>
          <p:spPr>
            <a:xfrm>
              <a:off x="0" y="0"/>
              <a:ext cx="2243282" cy="2188029"/>
            </a:xfrm>
            <a:prstGeom prst="rect">
              <a:avLst/>
            </a:prstGeom>
            <a:noFill/>
            <a:ln>
              <a:noFill/>
            </a:ln>
          </p:spPr>
        </p:pic>
      </p:grpSp>
      <p:sp>
        <p:nvSpPr>
          <p:cNvPr id="976" name="Google Shape;976;p9"/>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a:latin typeface="Verdana"/>
                <a:ea typeface="Verdana"/>
                <a:cs typeface="Verdana"/>
                <a:sym typeface="Verdana"/>
              </a:rPr>
              <a:t>1</a:t>
            </a:r>
            <a:endParaRPr>
              <a:latin typeface="Verdana"/>
              <a:ea typeface="Verdana"/>
              <a:cs typeface="Verdana"/>
              <a:sym typeface="Verdana"/>
            </a:endParaRPr>
          </a:p>
        </p:txBody>
      </p:sp>
      <p:sp>
        <p:nvSpPr>
          <p:cNvPr id="977" name="Google Shape;977;p9"/>
          <p:cNvSpPr txBox="1">
            <a:spLocks noGrp="1"/>
          </p:cNvSpPr>
          <p:nvPr>
            <p:ph type="body" idx="16"/>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2</a:t>
            </a:r>
            <a:endParaRPr>
              <a:latin typeface="Verdana"/>
              <a:ea typeface="Verdana"/>
              <a:cs typeface="Verdana"/>
              <a:sym typeface="Verdana"/>
            </a:endParaRPr>
          </a:p>
        </p:txBody>
      </p:sp>
      <p:sp>
        <p:nvSpPr>
          <p:cNvPr id="978" name="Google Shape;978;p9"/>
          <p:cNvSpPr txBox="1">
            <a:spLocks noGrp="1"/>
          </p:cNvSpPr>
          <p:nvPr>
            <p:ph type="body" idx="17"/>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3</a:t>
            </a:r>
            <a:endParaRPr>
              <a:latin typeface="Verdana"/>
              <a:ea typeface="Verdana"/>
              <a:cs typeface="Verdana"/>
              <a:sym typeface="Verdana"/>
            </a:endParaRPr>
          </a:p>
        </p:txBody>
      </p:sp>
      <p:sp>
        <p:nvSpPr>
          <p:cNvPr id="979" name="Google Shape;979;p9"/>
          <p:cNvSpPr txBox="1">
            <a:spLocks noGrp="1"/>
          </p:cNvSpPr>
          <p:nvPr>
            <p:ph type="body" idx="18"/>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4</a:t>
            </a:r>
            <a:endParaRPr>
              <a:latin typeface="Verdana"/>
              <a:ea typeface="Verdana"/>
              <a:cs typeface="Verdana"/>
              <a:sym typeface="Verdana"/>
            </a:endParaRPr>
          </a:p>
        </p:txBody>
      </p:sp>
      <p:sp>
        <p:nvSpPr>
          <p:cNvPr id="980" name="Google Shape;980;p9"/>
          <p:cNvSpPr txBox="1">
            <a:spLocks noGrp="1"/>
          </p:cNvSpPr>
          <p:nvPr>
            <p:ph type="body" idx="19"/>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5</a:t>
            </a:r>
            <a:endParaRPr>
              <a:latin typeface="Verdana"/>
              <a:ea typeface="Verdana"/>
              <a:cs typeface="Verdana"/>
              <a:sym typeface="Verdana"/>
            </a:endParaRPr>
          </a:p>
        </p:txBody>
      </p:sp>
      <p:sp>
        <p:nvSpPr>
          <p:cNvPr id="981" name="Google Shape;981;p9"/>
          <p:cNvSpPr txBox="1">
            <a:spLocks noGrp="1"/>
          </p:cNvSpPr>
          <p:nvPr>
            <p:ph type="body" idx="20"/>
          </p:nvPr>
        </p:nvSpPr>
        <p:spPr>
          <a:xfrm>
            <a:off x="7138496"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6</a:t>
            </a:r>
            <a:endParaRPr>
              <a:latin typeface="Verdana"/>
              <a:ea typeface="Verdana"/>
              <a:cs typeface="Verdana"/>
              <a:sym typeface="Verdana"/>
            </a:endParaRPr>
          </a:p>
        </p:txBody>
      </p:sp>
      <p:sp>
        <p:nvSpPr>
          <p:cNvPr id="982" name="Google Shape;982;p9"/>
          <p:cNvSpPr txBox="1">
            <a:spLocks noGrp="1"/>
          </p:cNvSpPr>
          <p:nvPr>
            <p:ph type="body" idx="21"/>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7</a:t>
            </a:r>
            <a:endParaRPr>
              <a:latin typeface="Verdana"/>
              <a:ea typeface="Verdana"/>
              <a:cs typeface="Verdana"/>
              <a:sym typeface="Verdana"/>
            </a:endParaRPr>
          </a:p>
        </p:txBody>
      </p:sp>
      <p:sp>
        <p:nvSpPr>
          <p:cNvPr id="983" name="Google Shape;983;p9"/>
          <p:cNvSpPr txBox="1">
            <a:spLocks noGrp="1"/>
          </p:cNvSpPr>
          <p:nvPr>
            <p:ph type="body" idx="22"/>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8</a:t>
            </a:r>
            <a:endParaRPr>
              <a:latin typeface="Verdana"/>
              <a:ea typeface="Verdana"/>
              <a:cs typeface="Verdana"/>
              <a:sym typeface="Verdana"/>
            </a:endParaRPr>
          </a:p>
        </p:txBody>
      </p:sp>
      <p:sp>
        <p:nvSpPr>
          <p:cNvPr id="984" name="Google Shape;984;p9"/>
          <p:cNvSpPr txBox="1">
            <a:spLocks noGrp="1"/>
          </p:cNvSpPr>
          <p:nvPr>
            <p:ph type="body" idx="23"/>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9</a:t>
            </a:r>
            <a:endParaRPr>
              <a:latin typeface="Verdana"/>
              <a:ea typeface="Verdana"/>
              <a:cs typeface="Verdana"/>
              <a:sym typeface="Verdana"/>
            </a:endParaRPr>
          </a:p>
        </p:txBody>
      </p:sp>
      <p:sp>
        <p:nvSpPr>
          <p:cNvPr id="985" name="Google Shape;985;p9"/>
          <p:cNvSpPr txBox="1">
            <a:spLocks noGrp="1"/>
          </p:cNvSpPr>
          <p:nvPr>
            <p:ph type="body" idx="24"/>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10</a:t>
            </a:r>
            <a:endParaRPr>
              <a:latin typeface="Verdana"/>
              <a:ea typeface="Verdana"/>
              <a:cs typeface="Verdana"/>
              <a:sym typeface="Verdana"/>
            </a:endParaRPr>
          </a:p>
        </p:txBody>
      </p:sp>
      <p:sp>
        <p:nvSpPr>
          <p:cNvPr id="986" name="Google Shape;986;p9"/>
          <p:cNvSpPr txBox="1">
            <a:spLocks noGrp="1"/>
          </p:cNvSpPr>
          <p:nvPr>
            <p:ph type="body" idx="25"/>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Verdana"/>
                <a:ea typeface="Verdana"/>
                <a:cs typeface="Verdana"/>
                <a:sym typeface="Verdana"/>
              </a:rPr>
              <a:t>11</a:t>
            </a:r>
            <a:endParaRPr>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grpSp>
        <p:nvGrpSpPr>
          <p:cNvPr id="991" name="Google Shape;991;p10"/>
          <p:cNvGrpSpPr/>
          <p:nvPr/>
        </p:nvGrpSpPr>
        <p:grpSpPr>
          <a:xfrm>
            <a:off x="228600" y="250371"/>
            <a:ext cx="2259859" cy="2188031"/>
            <a:chOff x="0" y="0"/>
            <a:chExt cx="2259858" cy="2188029"/>
          </a:xfrm>
        </p:grpSpPr>
        <p:sp>
          <p:nvSpPr>
            <p:cNvPr id="992" name="Google Shape;992;p10"/>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3" name="Google Shape;993;p10" descr="image7.jpeg"/>
            <p:cNvPicPr preferRelativeResize="0"/>
            <p:nvPr/>
          </p:nvPicPr>
          <p:blipFill rotWithShape="1">
            <a:blip r:embed="rId3">
              <a:alphaModFix/>
            </a:blip>
            <a:srcRect t="1615" b="1614"/>
            <a:stretch/>
          </p:blipFill>
          <p:spPr>
            <a:xfrm>
              <a:off x="0" y="0"/>
              <a:ext cx="2259858" cy="2188029"/>
            </a:xfrm>
            <a:prstGeom prst="rect">
              <a:avLst/>
            </a:prstGeom>
            <a:noFill/>
            <a:ln>
              <a:noFill/>
            </a:ln>
          </p:spPr>
        </p:pic>
      </p:grpSp>
      <p:grpSp>
        <p:nvGrpSpPr>
          <p:cNvPr id="994" name="Google Shape;994;p10"/>
          <p:cNvGrpSpPr/>
          <p:nvPr/>
        </p:nvGrpSpPr>
        <p:grpSpPr>
          <a:xfrm>
            <a:off x="2764557" y="250371"/>
            <a:ext cx="2259860" cy="2188031"/>
            <a:chOff x="-1" y="0"/>
            <a:chExt cx="2259859" cy="2188029"/>
          </a:xfrm>
        </p:grpSpPr>
        <p:sp>
          <p:nvSpPr>
            <p:cNvPr id="995" name="Google Shape;995;p10"/>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6" name="Google Shape;996;p10" descr="image4.jpeg"/>
            <p:cNvPicPr preferRelativeResize="0"/>
            <p:nvPr/>
          </p:nvPicPr>
          <p:blipFill rotWithShape="1">
            <a:blip r:embed="rId4">
              <a:alphaModFix/>
            </a:blip>
            <a:srcRect l="9605" r="9605"/>
            <a:stretch/>
          </p:blipFill>
          <p:spPr>
            <a:xfrm>
              <a:off x="-1" y="0"/>
              <a:ext cx="2259859" cy="2188029"/>
            </a:xfrm>
            <a:prstGeom prst="rect">
              <a:avLst/>
            </a:prstGeom>
            <a:noFill/>
            <a:ln>
              <a:noFill/>
            </a:ln>
          </p:spPr>
        </p:pic>
      </p:grpSp>
      <p:grpSp>
        <p:nvGrpSpPr>
          <p:cNvPr id="997" name="Google Shape;997;p10"/>
          <p:cNvGrpSpPr/>
          <p:nvPr/>
        </p:nvGrpSpPr>
        <p:grpSpPr>
          <a:xfrm>
            <a:off x="5300516" y="250371"/>
            <a:ext cx="2243286" cy="2188031"/>
            <a:chOff x="-1" y="0"/>
            <a:chExt cx="2243284" cy="2188029"/>
          </a:xfrm>
        </p:grpSpPr>
        <p:sp>
          <p:nvSpPr>
            <p:cNvPr id="998" name="Google Shape;998;p10"/>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9" name="Google Shape;999;p10" descr="image18.jpeg"/>
            <p:cNvPicPr preferRelativeResize="0"/>
            <p:nvPr/>
          </p:nvPicPr>
          <p:blipFill rotWithShape="1">
            <a:blip r:embed="rId5">
              <a:alphaModFix/>
            </a:blip>
            <a:srcRect l="15800" r="15800"/>
            <a:stretch/>
          </p:blipFill>
          <p:spPr>
            <a:xfrm>
              <a:off x="-1" y="0"/>
              <a:ext cx="2243284" cy="2188029"/>
            </a:xfrm>
            <a:prstGeom prst="rect">
              <a:avLst/>
            </a:prstGeom>
            <a:noFill/>
            <a:ln>
              <a:noFill/>
            </a:ln>
          </p:spPr>
        </p:pic>
      </p:grpSp>
      <p:grpSp>
        <p:nvGrpSpPr>
          <p:cNvPr id="1000" name="Google Shape;1000;p10"/>
          <p:cNvGrpSpPr/>
          <p:nvPr/>
        </p:nvGrpSpPr>
        <p:grpSpPr>
          <a:xfrm>
            <a:off x="228600" y="2711014"/>
            <a:ext cx="2259859" cy="2188031"/>
            <a:chOff x="0" y="0"/>
            <a:chExt cx="2259858" cy="2188029"/>
          </a:xfrm>
        </p:grpSpPr>
        <p:sp>
          <p:nvSpPr>
            <p:cNvPr id="1001" name="Google Shape;1001;p10"/>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02" name="Google Shape;1002;p10" descr="image17.jpeg"/>
            <p:cNvPicPr preferRelativeResize="0"/>
            <p:nvPr/>
          </p:nvPicPr>
          <p:blipFill rotWithShape="1">
            <a:blip r:embed="rId6">
              <a:alphaModFix/>
            </a:blip>
            <a:srcRect t="15563" b="15563"/>
            <a:stretch/>
          </p:blipFill>
          <p:spPr>
            <a:xfrm>
              <a:off x="0" y="0"/>
              <a:ext cx="2259858" cy="2188028"/>
            </a:xfrm>
            <a:prstGeom prst="rect">
              <a:avLst/>
            </a:prstGeom>
            <a:noFill/>
            <a:ln>
              <a:noFill/>
            </a:ln>
          </p:spPr>
        </p:pic>
      </p:grpSp>
      <p:grpSp>
        <p:nvGrpSpPr>
          <p:cNvPr id="1003" name="Google Shape;1003;p10"/>
          <p:cNvGrpSpPr/>
          <p:nvPr/>
        </p:nvGrpSpPr>
        <p:grpSpPr>
          <a:xfrm>
            <a:off x="5300517" y="2711013"/>
            <a:ext cx="2243283" cy="4658145"/>
            <a:chOff x="0" y="0"/>
            <a:chExt cx="2243283" cy="4658145"/>
          </a:xfrm>
        </p:grpSpPr>
        <p:sp>
          <p:nvSpPr>
            <p:cNvPr id="1004" name="Google Shape;1004;p10"/>
            <p:cNvSpPr/>
            <p:nvPr/>
          </p:nvSpPr>
          <p:spPr>
            <a:xfrm>
              <a:off x="0" y="0"/>
              <a:ext cx="2243283" cy="4658144"/>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05" name="Google Shape;1005;p10" descr="image33.png"/>
            <p:cNvPicPr preferRelativeResize="0"/>
            <p:nvPr/>
          </p:nvPicPr>
          <p:blipFill rotWithShape="1">
            <a:blip r:embed="rId7">
              <a:alphaModFix/>
            </a:blip>
            <a:srcRect l="25919" r="25919"/>
            <a:stretch/>
          </p:blipFill>
          <p:spPr>
            <a:xfrm>
              <a:off x="0" y="0"/>
              <a:ext cx="2243283" cy="4658145"/>
            </a:xfrm>
            <a:prstGeom prst="rect">
              <a:avLst/>
            </a:prstGeom>
            <a:noFill/>
            <a:ln>
              <a:noFill/>
            </a:ln>
          </p:spPr>
        </p:pic>
      </p:grpSp>
      <p:grpSp>
        <p:nvGrpSpPr>
          <p:cNvPr id="1006" name="Google Shape;1006;p10"/>
          <p:cNvGrpSpPr/>
          <p:nvPr/>
        </p:nvGrpSpPr>
        <p:grpSpPr>
          <a:xfrm>
            <a:off x="228600" y="5171657"/>
            <a:ext cx="2259859" cy="2197502"/>
            <a:chOff x="0" y="0"/>
            <a:chExt cx="2259858" cy="2197500"/>
          </a:xfrm>
        </p:grpSpPr>
        <p:sp>
          <p:nvSpPr>
            <p:cNvPr id="1007" name="Google Shape;1007;p10"/>
            <p:cNvSpPr/>
            <p:nvPr/>
          </p:nvSpPr>
          <p:spPr>
            <a:xfrm>
              <a:off x="0" y="0"/>
              <a:ext cx="2259858"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08" name="Google Shape;1008;p10" descr="image19.png"/>
            <p:cNvPicPr preferRelativeResize="0"/>
            <p:nvPr/>
          </p:nvPicPr>
          <p:blipFill rotWithShape="1">
            <a:blip r:embed="rId8">
              <a:alphaModFix/>
            </a:blip>
            <a:srcRect t="4128" b="4127"/>
            <a:stretch/>
          </p:blipFill>
          <p:spPr>
            <a:xfrm>
              <a:off x="0" y="0"/>
              <a:ext cx="2259858" cy="2197500"/>
            </a:xfrm>
            <a:prstGeom prst="rect">
              <a:avLst/>
            </a:prstGeom>
            <a:noFill/>
            <a:ln>
              <a:noFill/>
            </a:ln>
          </p:spPr>
        </p:pic>
      </p:grpSp>
      <p:grpSp>
        <p:nvGrpSpPr>
          <p:cNvPr id="1009" name="Google Shape;1009;p10"/>
          <p:cNvGrpSpPr/>
          <p:nvPr/>
        </p:nvGrpSpPr>
        <p:grpSpPr>
          <a:xfrm>
            <a:off x="228598" y="7641772"/>
            <a:ext cx="2259862" cy="2188030"/>
            <a:chOff x="-1" y="0"/>
            <a:chExt cx="2259860" cy="2188029"/>
          </a:xfrm>
        </p:grpSpPr>
        <p:sp>
          <p:nvSpPr>
            <p:cNvPr id="1010" name="Google Shape;1010;p10"/>
            <p:cNvSpPr/>
            <p:nvPr/>
          </p:nvSpPr>
          <p:spPr>
            <a:xfrm>
              <a:off x="0" y="0"/>
              <a:ext cx="2259858"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1" name="Google Shape;1011;p10" descr="image14.jpeg"/>
            <p:cNvPicPr preferRelativeResize="0"/>
            <p:nvPr/>
          </p:nvPicPr>
          <p:blipFill rotWithShape="1">
            <a:blip r:embed="rId9">
              <a:alphaModFix/>
            </a:blip>
            <a:srcRect l="15578" r="15578"/>
            <a:stretch/>
          </p:blipFill>
          <p:spPr>
            <a:xfrm>
              <a:off x="-1" y="0"/>
              <a:ext cx="2259860" cy="2188029"/>
            </a:xfrm>
            <a:prstGeom prst="rect">
              <a:avLst/>
            </a:prstGeom>
            <a:noFill/>
            <a:ln>
              <a:noFill/>
            </a:ln>
          </p:spPr>
        </p:pic>
      </p:grpSp>
      <p:grpSp>
        <p:nvGrpSpPr>
          <p:cNvPr id="1012" name="Google Shape;1012;p10"/>
          <p:cNvGrpSpPr/>
          <p:nvPr/>
        </p:nvGrpSpPr>
        <p:grpSpPr>
          <a:xfrm>
            <a:off x="5300517" y="7641772"/>
            <a:ext cx="2243284" cy="2188030"/>
            <a:chOff x="0" y="0"/>
            <a:chExt cx="2243283" cy="2188029"/>
          </a:xfrm>
        </p:grpSpPr>
        <p:sp>
          <p:nvSpPr>
            <p:cNvPr id="1013" name="Google Shape;1013;p10"/>
            <p:cNvSpPr/>
            <p:nvPr/>
          </p:nvSpPr>
          <p:spPr>
            <a:xfrm>
              <a:off x="0" y="0"/>
              <a:ext cx="2243283" cy="218802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4" name="Google Shape;1014;p10" descr="image25.jpeg"/>
            <p:cNvPicPr preferRelativeResize="0"/>
            <p:nvPr/>
          </p:nvPicPr>
          <p:blipFill rotWithShape="1">
            <a:blip r:embed="rId10">
              <a:alphaModFix/>
            </a:blip>
            <a:srcRect l="23078" r="23078"/>
            <a:stretch/>
          </p:blipFill>
          <p:spPr>
            <a:xfrm>
              <a:off x="0" y="0"/>
              <a:ext cx="2243283" cy="2188029"/>
            </a:xfrm>
            <a:prstGeom prst="rect">
              <a:avLst/>
            </a:prstGeom>
            <a:noFill/>
            <a:ln>
              <a:noFill/>
            </a:ln>
          </p:spPr>
        </p:pic>
      </p:grpSp>
      <p:sp>
        <p:nvSpPr>
          <p:cNvPr id="1015" name="Google Shape;1015;p10"/>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a:t>
            </a:r>
            <a:endParaRPr/>
          </a:p>
        </p:txBody>
      </p:sp>
      <p:sp>
        <p:nvSpPr>
          <p:cNvPr id="1016" name="Google Shape;1016;p10"/>
          <p:cNvSpPr txBox="1">
            <a:spLocks noGrp="1"/>
          </p:cNvSpPr>
          <p:nvPr>
            <p:ph type="body" idx="13"/>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2</a:t>
            </a:r>
            <a:endParaRPr/>
          </a:p>
        </p:txBody>
      </p:sp>
      <p:sp>
        <p:nvSpPr>
          <p:cNvPr id="1017" name="Google Shape;1017;p10"/>
          <p:cNvSpPr txBox="1">
            <a:spLocks noGrp="1"/>
          </p:cNvSpPr>
          <p:nvPr>
            <p:ph type="body" idx="14"/>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3</a:t>
            </a:r>
            <a:endParaRPr/>
          </a:p>
        </p:txBody>
      </p:sp>
      <p:sp>
        <p:nvSpPr>
          <p:cNvPr id="1018" name="Google Shape;1018;p10"/>
          <p:cNvSpPr txBox="1">
            <a:spLocks noGrp="1"/>
          </p:cNvSpPr>
          <p:nvPr>
            <p:ph type="body" idx="15"/>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4</a:t>
            </a:r>
            <a:endParaRPr/>
          </a:p>
        </p:txBody>
      </p:sp>
      <p:sp>
        <p:nvSpPr>
          <p:cNvPr id="1019" name="Google Shape;1019;p10"/>
          <p:cNvSpPr txBox="1">
            <a:spLocks noGrp="1"/>
          </p:cNvSpPr>
          <p:nvPr>
            <p:ph type="body" idx="16"/>
          </p:nvPr>
        </p:nvSpPr>
        <p:spPr>
          <a:xfrm>
            <a:off x="7138496"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5</a:t>
            </a:r>
            <a:endParaRPr/>
          </a:p>
        </p:txBody>
      </p:sp>
      <p:sp>
        <p:nvSpPr>
          <p:cNvPr id="1020" name="Google Shape;1020;p10"/>
          <p:cNvSpPr txBox="1">
            <a:spLocks noGrp="1"/>
          </p:cNvSpPr>
          <p:nvPr>
            <p:ph type="body" idx="17"/>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6</a:t>
            </a:r>
            <a:endParaRPr/>
          </a:p>
        </p:txBody>
      </p:sp>
      <p:sp>
        <p:nvSpPr>
          <p:cNvPr id="1021" name="Google Shape;1021;p10"/>
          <p:cNvSpPr txBox="1">
            <a:spLocks noGrp="1"/>
          </p:cNvSpPr>
          <p:nvPr>
            <p:ph type="body" idx="18"/>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7</a:t>
            </a:r>
            <a:endParaRPr/>
          </a:p>
        </p:txBody>
      </p:sp>
      <p:sp>
        <p:nvSpPr>
          <p:cNvPr id="1022" name="Google Shape;1022;p10"/>
          <p:cNvSpPr txBox="1">
            <a:spLocks noGrp="1"/>
          </p:cNvSpPr>
          <p:nvPr>
            <p:ph type="body" idx="19"/>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8</a:t>
            </a:r>
            <a:endParaRPr/>
          </a:p>
        </p:txBody>
      </p:sp>
      <p:sp>
        <p:nvSpPr>
          <p:cNvPr id="1023" name="Google Shape;1023;p10"/>
          <p:cNvSpPr txBox="1"/>
          <p:nvPr/>
        </p:nvSpPr>
        <p:spPr>
          <a:xfrm>
            <a:off x="2459750" y="2711025"/>
            <a:ext cx="2813100" cy="67419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Verdana"/>
              <a:buAutoNum type="arabicPeriod"/>
            </a:pPr>
            <a:r>
              <a:rPr lang="en-US" sz="1100">
                <a:latin typeface="Verdana"/>
                <a:ea typeface="Verdana"/>
                <a:cs typeface="Verdana"/>
                <a:sym typeface="Verdana"/>
              </a:rPr>
              <a:t>Praesent ullamcorper convallis</a:t>
            </a:r>
            <a:r>
              <a:rPr lang="en-US">
                <a:latin typeface="Verdana"/>
                <a:ea typeface="Verdana"/>
                <a:cs typeface="Verdana"/>
                <a:sym typeface="Verdana"/>
              </a:rPr>
              <a:t> </a:t>
            </a:r>
            <a:r>
              <a:rPr lang="en-US" sz="1000">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 #012345 | $9.99</a:t>
            </a:r>
            <a:endParaRPr sz="1300">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a:t>
            </a:r>
            <a:r>
              <a:rPr lang="en-US" sz="900">
                <a:solidFill>
                  <a:schemeClr val="accent6"/>
                </a:solidFill>
                <a:latin typeface="Verdana"/>
                <a:ea typeface="Verdana"/>
                <a:cs typeface="Verdana"/>
                <a:sym typeface="Verdana"/>
              </a:rPr>
              <a:t> </a:t>
            </a:r>
            <a:r>
              <a:rPr lang="en-US" sz="1300">
                <a:solidFill>
                  <a:schemeClr val="accent6"/>
                </a:solidFill>
                <a:latin typeface="Verdana"/>
                <a:ea typeface="Verdana"/>
                <a:cs typeface="Verdana"/>
                <a:sym typeface="Verdana"/>
              </a:rPr>
              <a:t>#012345 | $9.99</a:t>
            </a:r>
            <a:endParaRPr sz="1300">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a:t>
            </a:r>
            <a:r>
              <a:rPr lang="en-US" sz="1000">
                <a:solidFill>
                  <a:schemeClr val="accent6"/>
                </a:solidFill>
                <a:latin typeface="Verdana"/>
                <a:ea typeface="Verdana"/>
                <a:cs typeface="Verdana"/>
                <a:sym typeface="Verdana"/>
              </a:rPr>
              <a:t> </a:t>
            </a:r>
            <a:r>
              <a:rPr lang="en-US">
                <a:solidFill>
                  <a:schemeClr val="accent6"/>
                </a:solidFill>
                <a:latin typeface="Verdana"/>
                <a:ea typeface="Verdana"/>
                <a:cs typeface="Verdana"/>
                <a:sym typeface="Verdana"/>
              </a:rPr>
              <a:t>#012345 | $9.99</a:t>
            </a:r>
            <a:endParaRPr>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 #012345 | $9.99</a:t>
            </a:r>
            <a:endParaRPr sz="1300">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a:t>
            </a:r>
            <a:r>
              <a:rPr lang="en-US" sz="1000">
                <a:solidFill>
                  <a:schemeClr val="accent6"/>
                </a:solidFill>
                <a:latin typeface="Verdana"/>
                <a:ea typeface="Verdana"/>
                <a:cs typeface="Verdana"/>
                <a:sym typeface="Verdana"/>
              </a:rPr>
              <a:t> </a:t>
            </a:r>
            <a:r>
              <a:rPr lang="en-US">
                <a:solidFill>
                  <a:schemeClr val="accent6"/>
                </a:solidFill>
                <a:latin typeface="Verdana"/>
                <a:ea typeface="Verdana"/>
                <a:cs typeface="Verdana"/>
                <a:sym typeface="Verdana"/>
              </a:rPr>
              <a:t>#012345 | $9.99</a:t>
            </a:r>
            <a:endParaRPr>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a:t>
            </a:r>
            <a:r>
              <a:rPr lang="en-US" sz="1000">
                <a:solidFill>
                  <a:schemeClr val="accent6"/>
                </a:solidFill>
                <a:latin typeface="Verdana"/>
                <a:ea typeface="Verdana"/>
                <a:cs typeface="Verdana"/>
                <a:sym typeface="Verdana"/>
              </a:rPr>
              <a:t> </a:t>
            </a:r>
            <a:r>
              <a:rPr lang="en-US">
                <a:solidFill>
                  <a:schemeClr val="accent6"/>
                </a:solidFill>
                <a:latin typeface="Verdana"/>
                <a:ea typeface="Verdana"/>
                <a:cs typeface="Verdana"/>
                <a:sym typeface="Verdana"/>
              </a:rPr>
              <a:t>#012345 | $9.99 </a:t>
            </a:r>
            <a:endParaRPr>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 #012345 | $9.99 </a:t>
            </a:r>
            <a:endParaRPr sz="1300">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 #012345 | $9.99 </a:t>
            </a:r>
            <a:endParaRPr sz="1300">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 #012345 | $9.99 </a:t>
            </a:r>
            <a:endParaRPr sz="1300">
              <a:solidFill>
                <a:schemeClr val="accent6"/>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name="Issuu_Standard_Catalogue">
  <a:themeElements>
    <a:clrScheme name="Issuu_Standard_Catalogue">
      <a:dk1>
        <a:srgbClr val="000000"/>
      </a:dk1>
      <a:lt1>
        <a:srgbClr val="FFFFFF"/>
      </a:lt1>
      <a:dk2>
        <a:srgbClr val="A7A7A7"/>
      </a:dk2>
      <a:lt2>
        <a:srgbClr val="535353"/>
      </a:lt2>
      <a:accent1>
        <a:srgbClr val="B35645"/>
      </a:accent1>
      <a:accent2>
        <a:srgbClr val="C0D9D4"/>
      </a:accent2>
      <a:accent3>
        <a:srgbClr val="BCBD71"/>
      </a:accent3>
      <a:accent4>
        <a:srgbClr val="4A94B9"/>
      </a:accent4>
      <a:accent5>
        <a:srgbClr val="B14D65"/>
      </a:accent5>
      <a:accent6>
        <a:srgbClr val="00769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ssuu_Standard_Catalogue">
  <a:themeElements>
    <a:clrScheme name="Issuu_Standard_Catalogue">
      <a:dk1>
        <a:srgbClr val="000000"/>
      </a:dk1>
      <a:lt1>
        <a:srgbClr val="FFFFFF"/>
      </a:lt1>
      <a:dk2>
        <a:srgbClr val="A7A7A7"/>
      </a:dk2>
      <a:lt2>
        <a:srgbClr val="535353"/>
      </a:lt2>
      <a:accent1>
        <a:srgbClr val="B35645"/>
      </a:accent1>
      <a:accent2>
        <a:srgbClr val="C0D9D4"/>
      </a:accent2>
      <a:accent3>
        <a:srgbClr val="BCBD71"/>
      </a:accent3>
      <a:accent4>
        <a:srgbClr val="4A94B9"/>
      </a:accent4>
      <a:accent5>
        <a:srgbClr val="B14D65"/>
      </a:accent5>
      <a:accent6>
        <a:srgbClr val="00769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13156</Words>
  <Application>Microsoft Macintosh PowerPoint</Application>
  <PresentationFormat>Custom</PresentationFormat>
  <Paragraphs>1463</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Poppins SemiBold</vt:lpstr>
      <vt:lpstr>Poppins</vt:lpstr>
      <vt:lpstr>Arial</vt:lpstr>
      <vt:lpstr>Verdana</vt:lpstr>
      <vt:lpstr>Inter</vt:lpstr>
      <vt:lpstr>Issuu_Standard_Catalogue</vt:lpstr>
      <vt:lpstr>Title Page or Section Header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Item Description Page Preset for 12 Items</vt:lpstr>
      <vt:lpstr>PowerPoint Presentation</vt:lpstr>
      <vt:lpstr>PowerPoint Presentation</vt:lpstr>
      <vt:lpstr>Item Description Page Preset for 6 Items</vt:lpstr>
      <vt:lpstr>PowerPoint Presentation</vt:lpstr>
      <vt:lpstr>Item Description Page Preset for 4 Items</vt:lpstr>
      <vt:lpstr>PowerPoint Presentation</vt:lpstr>
      <vt:lpstr>PowerPoint Presentation</vt:lpstr>
      <vt:lpstr>Title or Headline</vt:lpstr>
      <vt:lpstr>Title or Headline</vt:lpstr>
      <vt:lpstr>Item Description Page Preset for 9 Items</vt:lpstr>
      <vt:lpstr>PowerPoint Presentation</vt:lpstr>
      <vt:lpstr>PowerPoint Presentation</vt:lpstr>
      <vt:lpstr>Title or Headline</vt:lpstr>
      <vt:lpstr>Title or Headline</vt:lpstr>
      <vt:lpstr>Title Subtitle</vt:lpstr>
      <vt:lpstr>Title Subtitle</vt:lpstr>
      <vt:lpstr>PowerPoint Presentation</vt:lpstr>
      <vt:lpstr>Title Subtitle</vt:lpstr>
      <vt:lpstr>PowerPoint Presentation</vt:lpstr>
      <vt:lpstr>PowerPoint Presentation</vt:lpstr>
      <vt:lpstr>Color Scheme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 or Section Header</dc:title>
  <dc:subject/>
  <dc:creator/>
  <cp:keywords/>
  <dc:description/>
  <cp:lastModifiedBy>Volodymyr Halkin</cp:lastModifiedBy>
  <cp:revision>3</cp:revision>
  <dcterms:modified xsi:type="dcterms:W3CDTF">2021-09-23T13:09:44Z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issuu_templates_catalog_v1</vt:lpwstr>
  </property>
</Properties>
</file>